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52" r:id="rId2"/>
    <p:sldMasterId id="2147484244" r:id="rId3"/>
    <p:sldMasterId id="2147484367" r:id="rId4"/>
    <p:sldMasterId id="2147484379" r:id="rId5"/>
    <p:sldMasterId id="2147484468" r:id="rId6"/>
    <p:sldMasterId id="2147484535" r:id="rId7"/>
    <p:sldMasterId id="2147484613" r:id="rId8"/>
    <p:sldMasterId id="2147484702" r:id="rId9"/>
  </p:sldMasterIdLst>
  <p:notesMasterIdLst>
    <p:notesMasterId r:id="rId37"/>
  </p:notesMasterIdLst>
  <p:handoutMasterIdLst>
    <p:handoutMasterId r:id="rId38"/>
  </p:handoutMasterIdLst>
  <p:sldIdLst>
    <p:sldId id="426" r:id="rId10"/>
    <p:sldId id="257" r:id="rId11"/>
    <p:sldId id="258" r:id="rId12"/>
    <p:sldId id="485" r:id="rId13"/>
    <p:sldId id="484" r:id="rId14"/>
    <p:sldId id="519" r:id="rId15"/>
    <p:sldId id="373" r:id="rId16"/>
    <p:sldId id="520" r:id="rId17"/>
    <p:sldId id="567" r:id="rId18"/>
    <p:sldId id="566" r:id="rId19"/>
    <p:sldId id="588" r:id="rId20"/>
    <p:sldId id="427" r:id="rId21"/>
    <p:sldId id="523" r:id="rId22"/>
    <p:sldId id="524" r:id="rId23"/>
    <p:sldId id="432" r:id="rId24"/>
    <p:sldId id="556" r:id="rId25"/>
    <p:sldId id="557" r:id="rId26"/>
    <p:sldId id="558" r:id="rId27"/>
    <p:sldId id="559" r:id="rId28"/>
    <p:sldId id="560" r:id="rId29"/>
    <p:sldId id="561" r:id="rId30"/>
    <p:sldId id="562" r:id="rId31"/>
    <p:sldId id="583" r:id="rId32"/>
    <p:sldId id="584" r:id="rId33"/>
    <p:sldId id="279" r:id="rId34"/>
    <p:sldId id="521" r:id="rId35"/>
    <p:sldId id="522" r:id="rId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3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C26"/>
    <a:srgbClr val="E25D2A"/>
    <a:srgbClr val="E58A27"/>
    <a:srgbClr val="EAEFF7"/>
    <a:srgbClr val="D2DEEF"/>
    <a:srgbClr val="80D7A7"/>
    <a:srgbClr val="FF0000"/>
    <a:srgbClr val="27AB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82" d="100"/>
          <a:sy n="82" d="100"/>
        </p:scale>
        <p:origin x="846" y="-60"/>
      </p:cViewPr>
      <p:guideLst>
        <p:guide orient="horz" pos="2232"/>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6713B07-28A3-4817-887D-71216EE873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ea typeface="楷体_GB2312" panose="02010609030101010101" pitchFamily="49" charset="-122"/>
              </a:defRPr>
            </a:lvl1pPr>
          </a:lstStyle>
          <a:p>
            <a:endParaRPr lang="zh-CN" altLang="en-US"/>
          </a:p>
        </p:txBody>
      </p:sp>
      <p:sp>
        <p:nvSpPr>
          <p:cNvPr id="3" name="日期占位符 2">
            <a:extLst>
              <a:ext uri="{FF2B5EF4-FFF2-40B4-BE49-F238E27FC236}">
                <a16:creationId xmlns:a16="http://schemas.microsoft.com/office/drawing/2014/main" id="{59C5F438-2077-4C62-8B63-73DB934F10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noProof="1" smtClean="0">
                <a:ea typeface="楷体_GB2312" panose="02010609030101010101" pitchFamily="49" charset="-122"/>
              </a:defRPr>
            </a:lvl1pPr>
          </a:lstStyle>
          <a:p>
            <a:fld id="{0F9B84EA-7D68-4D60-9CB1-D50884785D1C}" type="datetimeFigureOut">
              <a:rPr lang="zh-CN" altLang="en-US"/>
              <a:pPr/>
              <a:t>2021/2/26</a:t>
            </a:fld>
            <a:endParaRPr lang="zh-CN" altLang="en-US"/>
          </a:p>
        </p:txBody>
      </p:sp>
      <p:sp>
        <p:nvSpPr>
          <p:cNvPr id="4" name="页脚占位符 3">
            <a:extLst>
              <a:ext uri="{FF2B5EF4-FFF2-40B4-BE49-F238E27FC236}">
                <a16:creationId xmlns:a16="http://schemas.microsoft.com/office/drawing/2014/main" id="{C8C2BADE-E991-472C-BEC6-A96B702AF6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noProof="1">
                <a:ea typeface="楷体_GB2312" panose="02010609030101010101" pitchFamily="49" charset="-122"/>
              </a:defRPr>
            </a:lvl1pPr>
          </a:lstStyle>
          <a:p>
            <a:endParaRPr lang="zh-CN" altLang="en-US"/>
          </a:p>
        </p:txBody>
      </p:sp>
      <p:sp>
        <p:nvSpPr>
          <p:cNvPr id="5" name="灯片编号占位符 4">
            <a:extLst>
              <a:ext uri="{FF2B5EF4-FFF2-40B4-BE49-F238E27FC236}">
                <a16:creationId xmlns:a16="http://schemas.microsoft.com/office/drawing/2014/main" id="{AF404D82-7DDE-4EBC-BA55-B6CB283059A9}"/>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solidFill>
                  <a:srgbClr val="898989"/>
                </a:solidFill>
                <a:ea typeface="楷体_GB2312" panose="02010609030101010101" pitchFamily="49" charset="-122"/>
              </a:defRPr>
            </a:lvl1pPr>
          </a:lstStyle>
          <a:p>
            <a:fld id="{74EE3839-115E-48A8-85BE-FC08C004F18B}" type="slidenum">
              <a:rPr lang="zh-CN" altLang="en-US"/>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8AA5688-F1E7-42E3-9793-C756D2048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ea typeface="楷体_GB2312" panose="02010609030101010101" pitchFamily="49" charset="-122"/>
              </a:defRPr>
            </a:lvl1pPr>
          </a:lstStyle>
          <a:p>
            <a:pPr>
              <a:defRPr/>
            </a:pPr>
            <a:endParaRPr lang="zh-CN" altLang="en-US"/>
          </a:p>
        </p:txBody>
      </p:sp>
      <p:sp>
        <p:nvSpPr>
          <p:cNvPr id="3" name="日期占位符 2">
            <a:extLst>
              <a:ext uri="{FF2B5EF4-FFF2-40B4-BE49-F238E27FC236}">
                <a16:creationId xmlns:a16="http://schemas.microsoft.com/office/drawing/2014/main" id="{7212A7D3-28FA-4C7A-9FB1-9DD3082E19C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ea typeface="楷体_GB2312" panose="02010609030101010101" pitchFamily="49" charset="-122"/>
              </a:defRPr>
            </a:lvl1pPr>
          </a:lstStyle>
          <a:p>
            <a:pPr>
              <a:defRPr/>
            </a:pPr>
            <a:fld id="{051AD663-DF9D-420E-B78D-1A61F943B950}" type="datetimeFigureOut">
              <a:rPr lang="zh-CN" altLang="en-US"/>
              <a:pPr>
                <a:defRPr/>
              </a:pPr>
              <a:t>2021/2/26</a:t>
            </a:fld>
            <a:endParaRPr lang="zh-CN" altLang="en-US"/>
          </a:p>
        </p:txBody>
      </p:sp>
      <p:sp>
        <p:nvSpPr>
          <p:cNvPr id="4" name="幻灯片图像占位符 3">
            <a:extLst>
              <a:ext uri="{FF2B5EF4-FFF2-40B4-BE49-F238E27FC236}">
                <a16:creationId xmlns:a16="http://schemas.microsoft.com/office/drawing/2014/main" id="{D34DC7A7-A02F-4DA9-9FAD-D3B270A396CC}"/>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DA48EDAE-956D-4B1E-8EC6-8F6BAE7A61E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881C067B-9DAA-4A57-86E8-90540DB7F77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ea typeface="楷体_GB2312" panose="02010609030101010101" pitchFamily="49" charset="-122"/>
              </a:defRPr>
            </a:lvl1pPr>
          </a:lstStyle>
          <a:p>
            <a:pPr>
              <a:defRPr/>
            </a:pPr>
            <a:endParaRPr lang="zh-CN" altLang="en-US"/>
          </a:p>
        </p:txBody>
      </p:sp>
      <p:sp>
        <p:nvSpPr>
          <p:cNvPr id="7" name="灯片编号占位符 6">
            <a:extLst>
              <a:ext uri="{FF2B5EF4-FFF2-40B4-BE49-F238E27FC236}">
                <a16:creationId xmlns:a16="http://schemas.microsoft.com/office/drawing/2014/main" id="{98623A69-1FCA-423B-B804-EF624A7E7019}"/>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ea typeface="楷体_GB2312" panose="02010609030101010101" pitchFamily="49" charset="-122"/>
              </a:defRPr>
            </a:lvl1pPr>
          </a:lstStyle>
          <a:p>
            <a:fld id="{42316688-8A64-4355-A468-BA5AA246CE0D}"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1pPr>
    <a:lvl2pPr marL="4572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2pPr>
    <a:lvl3pPr marL="9144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3pPr>
    <a:lvl4pPr marL="13716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4pPr>
    <a:lvl5pPr marL="18288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432FAE73-D447-46D1-923F-6CA81C9C432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41986" name="备注占位符 2">
            <a:extLst>
              <a:ext uri="{FF2B5EF4-FFF2-40B4-BE49-F238E27FC236}">
                <a16:creationId xmlns:a16="http://schemas.microsoft.com/office/drawing/2014/main" id="{E1ECAB79-447C-4E51-B97D-5BA2196B81D0}"/>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7" name="灯片编号占位符 3">
            <a:extLst>
              <a:ext uri="{FF2B5EF4-FFF2-40B4-BE49-F238E27FC236}">
                <a16:creationId xmlns:a16="http://schemas.microsoft.com/office/drawing/2014/main" id="{DCBAA9F9-D04F-4A0D-811D-C93F98E8F2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0FB0E43-9C8B-42FA-8C5B-22AACEE0B1D7}" type="slidenum">
              <a:rPr lang="zh-CN" altLang="en-US">
                <a:ea typeface="宋体" panose="02010600030101010101" pitchFamily="2" charset="-122"/>
              </a:rPr>
              <a:pPr/>
              <a:t>2</a:t>
            </a:fld>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a:extLst>
              <a:ext uri="{FF2B5EF4-FFF2-40B4-BE49-F238E27FC236}">
                <a16:creationId xmlns:a16="http://schemas.microsoft.com/office/drawing/2014/main" id="{B1AACB81-88ED-4886-B36A-751530D8BAC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6562" name="备注占位符 2">
            <a:extLst>
              <a:ext uri="{FF2B5EF4-FFF2-40B4-BE49-F238E27FC236}">
                <a16:creationId xmlns:a16="http://schemas.microsoft.com/office/drawing/2014/main" id="{F8C5A5B6-A4E6-45AA-ADF1-99A4E6DC5079}"/>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3" name="灯片编号占位符 3">
            <a:extLst>
              <a:ext uri="{FF2B5EF4-FFF2-40B4-BE49-F238E27FC236}">
                <a16:creationId xmlns:a16="http://schemas.microsoft.com/office/drawing/2014/main" id="{2941213B-61EC-49D4-8D40-8AEDB2A9D9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6FCD17-9BDE-4FCA-8A5F-777090BE9982}" type="slidenum">
              <a:rPr lang="zh-CN" altLang="en-US">
                <a:ea typeface="宋体" panose="02010600030101010101" pitchFamily="2" charset="-122"/>
              </a:rPr>
              <a:pPr/>
              <a:t>25</a:t>
            </a:fld>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CC50B6AE-342B-4A35-AA5C-6167374D9CD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07C6FAF9-C16A-400F-8E26-D3A12C96B05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4EE1C3F8-6CF0-4BEF-83A1-6F034A086225}"/>
              </a:ext>
            </a:extLst>
          </p:cNvPr>
          <p:cNvSpPr>
            <a:spLocks noGrp="1" noChangeArrowheads="1"/>
          </p:cNvSpPr>
          <p:nvPr>
            <p:ph type="sldNum" sz="quarter" idx="12"/>
          </p:nvPr>
        </p:nvSpPr>
        <p:spPr>
          <a:ln/>
        </p:spPr>
        <p:txBody>
          <a:bodyPr/>
          <a:lstStyle>
            <a:lvl1pPr>
              <a:defRPr/>
            </a:lvl1pPr>
          </a:lstStyle>
          <a:p>
            <a:fld id="{C182F123-0483-4E15-AC78-678C46DF151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1836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C76FA523-DA20-47A7-876B-537322BF89F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66EF5FC7-B9A1-4286-88F2-C3A2B2A4E70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145DAD2A-581F-486A-8BB0-C2D7ADA90D98}"/>
              </a:ext>
            </a:extLst>
          </p:cNvPr>
          <p:cNvSpPr>
            <a:spLocks noGrp="1" noChangeArrowheads="1"/>
          </p:cNvSpPr>
          <p:nvPr>
            <p:ph type="sldNum" sz="quarter" idx="12"/>
          </p:nvPr>
        </p:nvSpPr>
        <p:spPr>
          <a:ln/>
        </p:spPr>
        <p:txBody>
          <a:bodyPr/>
          <a:lstStyle>
            <a:lvl1pPr>
              <a:defRPr/>
            </a:lvl1pPr>
          </a:lstStyle>
          <a:p>
            <a:fld id="{915E21B9-8E0A-47EF-8D06-CE7CFE65F9E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7367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5A3DC069-C5F1-458E-BACB-7C49B3691BD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B6F64797-FDA5-4194-8209-87965C20045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108A420D-3C34-4EDD-BAEC-6275DC2ADEBE}"/>
              </a:ext>
            </a:extLst>
          </p:cNvPr>
          <p:cNvSpPr>
            <a:spLocks noGrp="1" noChangeArrowheads="1"/>
          </p:cNvSpPr>
          <p:nvPr>
            <p:ph type="sldNum" sz="quarter" idx="12"/>
          </p:nvPr>
        </p:nvSpPr>
        <p:spPr>
          <a:ln/>
        </p:spPr>
        <p:txBody>
          <a:bodyPr/>
          <a:lstStyle>
            <a:lvl1pPr>
              <a:defRPr/>
            </a:lvl1pPr>
          </a:lstStyle>
          <a:p>
            <a:fld id="{05CAD1A6-02C6-4180-B5AD-093F7DD9552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00457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A1E34706-1E74-4177-8C24-916B0FC2BF9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DC07A51D-B167-4BC4-B473-20DC28268B7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7E47C9F-C2C6-47CA-943A-055B36BC7933}"/>
              </a:ext>
            </a:extLst>
          </p:cNvPr>
          <p:cNvSpPr>
            <a:spLocks noGrp="1" noChangeArrowheads="1"/>
          </p:cNvSpPr>
          <p:nvPr>
            <p:ph type="sldNum" sz="quarter" idx="12"/>
          </p:nvPr>
        </p:nvSpPr>
        <p:spPr>
          <a:ln/>
        </p:spPr>
        <p:txBody>
          <a:bodyPr/>
          <a:lstStyle>
            <a:lvl1pPr>
              <a:defRPr/>
            </a:lvl1pPr>
          </a:lstStyle>
          <a:p>
            <a:fld id="{6824A652-2406-4ED8-99A4-B2EA2C85DAE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438935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9301A36F-D1E2-4FAB-97CD-DF0E86F757E5}"/>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8EB96A63-F409-4203-8294-006D54C18A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7ADE04ED-CAAB-4D19-85DA-ECE58D22B68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F38B9710-01C8-4C71-A035-E50783FDB230}"/>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3F32B689-6A05-47FF-A85D-6FFE6C4AA434}"/>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84DF269D-74ED-4B5F-B7C0-A343E0D8CAF0}"/>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823476BE-C417-4C84-B9FD-307329E93658}"/>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306A730D-FE11-4C78-BE4F-B5D758280E6D}"/>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9010C1F2-BAD4-4738-AC08-86929183C741}"/>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C10C42D4-96B6-4B0A-9FF2-F35AC8B50B6D}"/>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6D14EE8A-16E7-4BA6-8DA8-1C8DE0F93912}"/>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7B8C8E19-48EF-43C3-B40B-EA813F6D92F9}"/>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367B0F48-E9D4-4808-AA39-4E3789952A7B}"/>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DC16BCB9-7E8C-404F-A7AD-D25B8967B879}"/>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6D4BB462-4559-428D-A68F-24DF74507DEE}"/>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96CA9DF7-C5D2-4D83-AF03-D8BC5EA8FA1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AF0CE8D3-B87B-4594-A28C-DB0431E3E1CE}"/>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FE584810-3561-4C7C-85CD-DF3689F495D8}"/>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758B102C-59BF-4437-BB47-F24F4261A878}"/>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629DA1CD-D631-4EA9-9737-6BC7FE42045A}"/>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DF8C067F-1EFE-4C10-9266-9480037E9D6B}"/>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CF921F49-4FDB-452F-ABDB-0A795B965E0F}"/>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D36B4261-186A-44A7-AAA9-3A63FAD780F3}"/>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7EA58908-79A8-4F58-A5A6-A844B79BF7AF}"/>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A4B80735-BE55-4541-A6AC-425DA9D199C5}"/>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A1065BC1-D07F-4F34-81CD-21380B38CFB1}"/>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5F31EC07-E688-47CA-BD68-5EF2F3FC861C}"/>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D27B041-E56E-45D9-9882-D4B6E29DF255}"/>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795D5FC5-CFD9-4696-B55F-F0DEC69480A5}"/>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DF712669-8334-4612-9145-4B39F85FF601}"/>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BEB97E77-A3A6-4A4D-982D-ED77861ED337}"/>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7B0AD8A7-8CC4-4C82-B0D1-0A4CB005639C}"/>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17560E91-C91C-42F3-8E4E-F0304EF77F0B}"/>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8CC2B508-E2CD-4E17-B020-92E7F594808F}"/>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18D056E0-E0E6-4A78-9DF2-4C1135F879D1}"/>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7336E946-8864-4FA2-B6EA-DFA94261A205}"/>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0DFF6ABF-CE9C-4705-8B4F-9A81F663A556}"/>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2273E0E9-AFA6-47C5-BC94-E4B8DF5CCC87}"/>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560E238A-8C2C-4584-84B0-555736BC2C9F}"/>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11809C8D-E0D8-4AD3-BF47-AA92BED91FD9}"/>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97A1FD08-D345-4807-B1E4-9A1E61A1DC5F}"/>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70927BD9-D04A-4C00-A542-622C65E46A85}"/>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78BBF1A2-9D83-48B3-9CE0-5F6AFF15946B}"/>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62D269B0-AE74-40C1-B96F-8C9CCD8597C1}"/>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3C696CD8-D0D5-4562-A683-6BC7E2EDF847}"/>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86C2EF4D-BE67-46B8-BD0C-8586DB26D043}"/>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5B4E2722-0C5F-4322-B41F-E975446819FE}"/>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DC33B35A-8627-432F-A6C9-37D6F6C770DE}"/>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182CD13E-E0C5-433E-AE1B-C011C5B266D8}"/>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117AB164-BF48-40F1-B6C8-8A19FC1361D2}"/>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4DA17E2A-0248-4D80-93FA-EDA5BFA3DAD4}"/>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2FE35FD2-9ED0-470C-B4E0-3E0B99A03DDB}"/>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F1639B61-18E3-4AF9-AD75-C7BDC9341A36}"/>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3B222DE1-3B6E-4732-821F-F4BB0D1C11DC}"/>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44CF08C1-5442-40CE-B19A-A2E516A51D2D}"/>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BD111BB6-C57D-43B3-A768-AB6A36842D71}"/>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A60114DE-D0B4-472A-8C2E-0360946EB581}"/>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9073A165-0DFB-4047-9B0F-62FA8C093F34}"/>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A1DFBAC2-CA2D-4B3F-B7C5-ACF30805C273}"/>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24E7E94F-6775-4979-9F5D-A88ED3EF9706}"/>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E778B4E5-95DF-4E36-A10C-6C08F6B64990}"/>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FB340DFF-ADC2-49A1-8963-0F83E9DDCB8B}"/>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10D07DAA-10AB-4935-B05F-7F0E93C04987}"/>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7F4557FA-22C7-4590-820C-C652B3322314}"/>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538996DA-C831-4388-BD07-6387494A2B54}"/>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7E0CA4B8-9AA4-4E0D-BEE8-250E98B8CE09}"/>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D8CFA950-923D-4852-A463-AF8BBBEBC229}"/>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A7E27259-C662-4117-AF7B-79B8E067EABE}"/>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CBF96859-4C20-4272-9EBA-3E9300EF3F02}"/>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2C8D7D66-B96C-4D84-8AF2-C7F4171445DC}"/>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02DE4632-545D-49D2-99EE-C6663D1131A8}"/>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11C03066-88CC-463A-91FF-AB90FD8D254F}"/>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B7DF66A2-F3DA-415D-8C4D-14B41326B2BF}"/>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A8880C27-E34A-453B-A6E9-ABA8B02ADEEB}"/>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9C84A197-3685-42EA-903D-6683E995254A}"/>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F8770BF6-1264-48FF-ADEE-CFE7495DF181}"/>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2EB92B76-0B21-4454-AE3B-042083FF64A8}"/>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CE5CFFF8-536A-465F-825A-E885AE25A218}"/>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4BC26FA1-2EEA-404B-95BD-696087FA698A}"/>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89EFACBD-5120-451B-B84F-C7A900E224F3}"/>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2EEECD0C-78FD-4A2C-AE98-F108E8E044D2}"/>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2D024992-42B1-4F7B-8AE0-173741868A9F}"/>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568EF28F-BFF1-4F46-B3C3-D76F2BA56495}"/>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F19B3190-B37C-4CBD-91A2-213AA2208959}"/>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3A18EB24-383A-4F72-B1D7-554E8981F4F8}"/>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68D29E15-B0B9-40D8-B2AC-1223BD35E7DF}"/>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57167688-A62C-4898-B8C1-8D735BAF72B1}"/>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839AA569-969B-4DDA-905B-7F89E8C952FE}"/>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6C3BE409-8DE8-4C92-8070-DAA854333014}"/>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38F906FE-8F81-44BE-A203-828B3910450F}"/>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CAA8E52E-840A-47C5-9215-830C615059BE}"/>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33BD4E00-74B1-4622-AB84-2DBB7D988C0C}"/>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F5C2D5DE-C285-4A0A-84E2-6555B22B2C78}"/>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29F8EF95-08B5-44DC-ABD8-D7E6D038BC93}"/>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28DBDDAA-EA15-4CD1-979F-0E9BF5486E50}"/>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D248AB60-5E07-4026-8453-03CBB84CF9F2}"/>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96B7CB02-9FD7-487F-A00C-D36876FC36CB}"/>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A0BD4B26-5623-48C3-8958-51E054CF2CDB}"/>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F597B2B2-F20D-40BE-A8E1-9979F0AEA9BF}"/>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D180412E-6B11-487A-8EB2-6CA2A8F1D0B3}"/>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D958D3FB-3979-45A9-9D99-AEAF386603A3}"/>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B862F842-D391-4FF5-829E-99C870E9580E}"/>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CA3524BE-3755-413B-AA30-3087482CABC9}"/>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A5EEF8CB-0708-4CBA-A4DF-A38B2CCE64FD}"/>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4D21A213-32CF-4960-B344-DA8923B92C8B}"/>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D776D95C-9064-4FB8-86F0-B758A3FAA74C}"/>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C7E1942D-CB43-42EB-A23F-AA5D419D7C07}"/>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40B7B650-FA2B-46FD-BEDB-28031741680D}"/>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FCE7E39C-3564-4692-A997-38AF5CA024DF}"/>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A982453F-5B13-49E8-8D71-C5A57AF5A27B}"/>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16969C71-D75D-40B1-AF78-C533D34D5366}"/>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E4A59F52-C906-4721-A054-CFA13B4D0F30}"/>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AD5299B2-EE53-4803-9B01-BBEC08683F46}"/>
              </a:ext>
            </a:extLst>
          </p:cNvPr>
          <p:cNvSpPr>
            <a:spLocks noGrp="1"/>
          </p:cNvSpPr>
          <p:nvPr>
            <p:ph type="sldNum" sz="quarter" idx="12"/>
          </p:nvPr>
        </p:nvSpPr>
        <p:spPr/>
        <p:txBody>
          <a:bodyPr/>
          <a:lstStyle>
            <a:lvl1pPr>
              <a:defRPr/>
            </a:lvl1pPr>
          </a:lstStyle>
          <a:p>
            <a:fld id="{47146F9E-3D4D-4EEC-869B-1C5B1FE44BF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87904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4F5D1623-5670-44D1-8FEB-EAAA7C566549}"/>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15868877-518F-4FF2-9D2D-1669B4E19AB8}"/>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B897EB24-B6A0-4671-988E-6A4DC959AEC3}"/>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3498771-B489-41DA-B44A-889126A6E22E}"/>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04300873-4CC7-427C-9C2C-DB82928FCD09}"/>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711D47BD-A609-42A2-9EE9-CAFBACEABB45}"/>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C9150700-31CE-4094-B669-5E7A8889A212}"/>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2F84EDED-50FA-45D2-AFED-72CCDEA3907B}"/>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19475C73-3829-4465-8819-7F383268A111}"/>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DABB0C8A-FC03-47D5-8039-802BA0CD6415}"/>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A21AC81D-9D6F-438D-B2BF-07C6F29C2C06}"/>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84C7F35E-9018-42F6-94AE-EEB0EC0F74FF}"/>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FFFE0A3-9108-4CD7-B5B8-7A410DBC08A5}"/>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F3BDA5F9-C418-4EE3-A33D-662DA6B8DDCA}"/>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1B81C9F3-D7F3-4416-B457-04A7949FFE15}"/>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D2E39BB2-C76C-4A09-A4C1-F4D18AB4CAAF}"/>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3AD5B8B2-3938-4EB9-BC39-A96FEFB08562}"/>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4EEB7FD6-DF3B-4CAE-841F-4EA62973461D}"/>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C05DE812-8AEF-4DC2-A1F7-79E9C5F20D64}"/>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55A91C5F-B323-41B4-84CD-5C66C8945BAB}"/>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0AC5733D-01CB-48F8-9831-0340FCDB4A9D}"/>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87A35D75-8EF0-4F69-86F0-35F541CA7A64}"/>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5CE0DC0E-A421-4605-832E-E315D1518040}"/>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0217C5ED-4880-4511-AB65-FCE6DE0C0216}"/>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CDBD5B23-09A1-40AE-8A0E-030FA5B4276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6CBF0FEE-3E66-4213-B2E8-9F9194597CA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33086845-EC7F-456B-B21C-AE1993008C3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01F65C2F-07FE-4C88-935A-7A8A7493221A}"/>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8B23440-84EF-4713-AFFE-8D3EBCB47839}"/>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5144D822-DC83-45B8-A4D2-A41C4798D0DF}"/>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19842A28-DEF3-43A3-BF08-BF654AAA34A6}"/>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57FD6742-DF6A-44C9-B65A-DCFE5A40E318}"/>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3F6454AC-4C4F-4F8A-AB5D-CB9AD7629BAD}"/>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CF865A01-B783-4A94-BC72-41B0B71B136A}"/>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F691B6FA-7185-4F7E-8C70-29420DDEA3CF}"/>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E7BEE73B-6D7B-4DFA-A675-AFC0F3B77F7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319BBCAF-FC36-458E-9723-C3032ED10AFF}"/>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19187C1-8660-4097-8C2D-5D81CB79AC2F}"/>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3B146BDD-D636-4EF9-873E-0D7FB3AD0662}"/>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DBC5D734-811C-4945-BEB9-BBFEDDEF90B7}"/>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C4D57659-4820-4F22-A179-BE7D535E313C}"/>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A7A7869B-8FF0-4D77-9660-19360C966876}"/>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87B60F83-1932-438F-9F5E-958D1D51A40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B913AB29-7C5E-4B94-8BCE-49D758885DAB}"/>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71852DEE-15F8-4202-9726-B6464C56E057}"/>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F507D103-5306-4702-AF11-AFD525EB700D}"/>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7FCE7740-3DFD-4E14-B952-9316530B626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4938A4E0-7600-4F13-918B-0B080A5DFC79}"/>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C7F135FA-8BEA-438C-A7C9-A22CFF48E34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9800C058-EB16-4DCB-883B-0841325B815A}"/>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F4399780-BB2C-4BDA-B7B3-685EF020E5B6}"/>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4E63C178-6D16-4FBE-8EC9-469464EDA49B}"/>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AB578CF9-6035-44D5-A6D6-9FAC91C87CB8}"/>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A0FC8018-3A16-4F42-B5EE-61ACF7CB530A}"/>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4BA6EBE8-5208-45FC-9043-3AF9B6809A69}"/>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3BA1E088-E691-4C83-ADED-AA05892434E7}"/>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C2CA8B89-79E3-4A9B-B4C3-88D82F3CF871}"/>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6038A1DF-781F-4DCD-8689-740F20577B13}"/>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ED921B0E-A968-49E4-B545-FF76B0BF4939}"/>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7AD2F2FD-6E05-4418-AA98-F8E8E432C2D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B1B73F70-B07F-44C1-8A6F-8F4BFBF36A5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B97D3E10-A378-4DF3-91AB-45417A377E23}"/>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57946597-9AEA-49C6-83FF-063119B3D807}"/>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8A1C1DDB-9F7B-41B5-9A88-D0483411B9C7}"/>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D92EC728-CCB3-4D3D-8A61-B7F72C8D4DD7}"/>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517C5E86-E21D-49EC-A03C-3D02EDE2763C}"/>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71C52D1-BDEF-4498-9537-117FC0035182}"/>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9C1BD7D3-1B85-4625-BB58-C9E0D638E5F6}"/>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2B65E716-7322-4A92-BDCD-6260C42F0B8C}"/>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90E66902-6EA5-4E52-8662-E55A2389D508}"/>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ED1B8767-5095-482B-AA5B-C9383E680E7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0D9FE685-0AAD-40A6-B9F7-3049AF130A1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ADD343A0-BFD4-4051-87A9-51B74361147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EBCAF3EB-6011-40A6-88C9-CBA5731C778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ABCC873C-FA53-410D-9111-73552FFDA05E}"/>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B167ABC5-B309-4FC8-8C81-07D3C212C782}"/>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A74A9E9C-55D7-4F0F-9215-6272317E512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B7F49D09-DF72-4FB5-B6E9-11A335D210AB}"/>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6BDF1AF2-B84A-48BF-8C0E-0C613CE9BEE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5FE0956F-609E-45CE-8644-E62593098B36}"/>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8C365C45-A652-4ECA-BB0E-A03FF9A21ADB}"/>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B8302293-7BEA-4A93-8416-406AC04CED0E}"/>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E70F0E96-DFF1-4E10-A179-3D2419BA34E9}"/>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7E2BAD95-FBFC-41D2-9C8A-0784CFC96936}"/>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369DA7F4-B14C-4574-8CCF-F9DA6416DE16}"/>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70BA7DA0-CCA7-43B6-A985-7967EB1915E4}"/>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393EA4FB-17EB-4B09-97B6-0ABF0560CF05}"/>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6164C4F5-6DC0-4306-8F65-0AF5A912A48B}"/>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300D3003-DE85-4021-AA36-9F6600DBC524}"/>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E41A790-B764-4923-A2E4-7CFD8E2B02BE}"/>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647C8CE8-1735-45D1-B43A-C9BB7BE7C465}"/>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3B45BCD3-EF57-4179-BE59-131065C5577B}"/>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006DAEAD-7935-4B01-A131-02EC71FCED1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769CFA6-CF9A-4309-8278-6FDB2C2569D9}"/>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B270B04C-2892-46A2-A4E8-0557FE3CBFDB}"/>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7A8E3E0F-480C-4831-AF8B-1A959ACC4A8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4A538BB1-6943-4DD0-A47C-79DA430A7920}"/>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214853C7-76AF-4E7F-9694-7622A1D1EC43}"/>
              </a:ext>
            </a:extLst>
          </p:cNvPr>
          <p:cNvSpPr>
            <a:spLocks noGrp="1"/>
          </p:cNvSpPr>
          <p:nvPr>
            <p:ph type="sldNum" sz="quarter" idx="12"/>
          </p:nvPr>
        </p:nvSpPr>
        <p:spPr/>
        <p:txBody>
          <a:bodyPr/>
          <a:lstStyle>
            <a:lvl1pPr>
              <a:defRPr/>
            </a:lvl1pPr>
          </a:lstStyle>
          <a:p>
            <a:fld id="{E3464B26-E5BA-41F5-A316-0AC8E2E5F83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5337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3663571-68B4-474C-865A-83332057302A}"/>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C1FC2557-FB60-4631-9441-A95F79D5F161}"/>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1DEF5748-4605-4978-AB92-4B9E26E7598F}"/>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359B00C-1BA2-42FB-AA4F-2E6FA3FEDA89}"/>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D47D0D3A-0F63-40E0-996B-D1B92F7FF692}"/>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364DA0C9-8DFA-4E61-BCB1-EA0E48A4157B}"/>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5D55C640-5ED9-4F18-A715-3767B30E80B6}"/>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A85D2BA9-2DF3-4E86-BD5F-18CFCD8424B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B71D0075-5616-4D2E-B739-FB0B0882416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29ED8D65-E2F1-4960-83E9-CF3BB9EB2B28}"/>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8EDA7AC5-8C80-4B01-B811-30FF585A679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E14EEE56-9563-4860-A98F-991279855658}"/>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EB0EC3EB-5E73-4E81-BA04-F6E64154A06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0A42D522-C8DD-4570-93E5-2DE69785B9F2}"/>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3358C561-9C85-4FA0-B1E9-807649A4985B}"/>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BB93977A-D0E8-4D48-A6B5-81BD800C5107}"/>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FCAC0C49-2391-4FB7-903B-7D3EF7694422}"/>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B26CC95-CF9E-455A-81EE-B3D9B31A2BA4}"/>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5374A581-D3A8-48E7-9A69-13FDE0F8B92B}"/>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84CDB00-DB44-420D-96C8-A74D6AD21E08}"/>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54B7A833-646C-4650-8AEA-43ADA66478EE}"/>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B9368F7A-5CFE-424D-8FE0-975906F858C4}"/>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A05ECF96-22CC-42A0-A5E3-32D31D81378E}"/>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F449AC6C-4A4E-4125-A329-A2D9507DDC71}"/>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53408AA9-1BCA-49EB-AF98-889EEBE055A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A8AB4361-0A5E-4033-B3FB-C9266B3C8D9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A1E08C90-CB47-48A9-B7D3-77094B44482C}"/>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0727142C-5DFE-4A42-91F9-AA3A6B4DABF1}"/>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6D1EC56-AE23-4C05-B2E7-CB98CB836915}"/>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4B0EFAA3-3AD1-45D2-89F4-ED1BBCD014E9}"/>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C15E5C5B-255C-4DE2-93AE-AD589B9F1BF2}"/>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A557B183-8D4C-4EB1-B12B-852D3E918434}"/>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F4AB4399-5127-469A-8258-9B2FA6F2919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9CEFA9BD-A205-400C-A1C6-480F243B9A1F}"/>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CB8A8DD0-29F5-4942-9202-33268D67B79D}"/>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BC482CAC-C918-4629-B570-A840F1A1D68F}"/>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A809C1E-6235-4234-AB7D-80EA27768C03}"/>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91E64EA5-98F3-406B-BEAC-0AC47DFA8D94}"/>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977E8C4D-4E62-4E36-A39D-BFB41C4CB5C8}"/>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C01FEC8C-46D8-4EAF-9509-DD527025848D}"/>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13C9BC73-4FFB-42B6-A8EA-F1E52572BB42}"/>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ED23DF06-6A7A-47E2-A3EF-4FBB29BDEDD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F406D197-DBC4-4C12-82B6-1D2937BA4BDE}"/>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4729FB49-ABDC-443C-93B3-A5DE4EEABFD6}"/>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3E6FEA2B-96D1-4F7E-9D7A-5928F8FF84A8}"/>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D1B7BADC-E255-4D80-A0D1-0D290840A367}"/>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F88B8100-3059-440F-802B-3F818E11FD14}"/>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D0B2F5F5-B35B-42FD-96C5-49C11146FCDC}"/>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0F808BBE-D4F0-46C4-9DD5-C82D603C2D7F}"/>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A528F4BE-3A2A-4132-BDAF-75B7FDF118B4}"/>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CD9094BA-85C8-4C5B-B6D5-5A3FC15AE9E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68A9678B-2921-4D58-A7FE-CB62688868AC}"/>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B3C2A4CC-3E70-4ECA-B913-55BB7596E894}"/>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C828EE1-58A5-40EC-AF6F-1FF1C042BDF6}"/>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D8FA6CB7-AA67-456F-89C6-DC3BCCDC8991}"/>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01D94BD6-170A-42FC-9306-7010D000DE4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DD987E83-AAA5-4031-AD72-D24A2D70F99A}"/>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61731050-0917-4B04-8D44-A5A3F75515E8}"/>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44938A3C-574C-43F6-87A9-94AD2109EDDF}"/>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A2B84698-0FBB-4E0B-A698-9EFE01EA34C7}"/>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B4348921-3DB6-406E-BA31-E5AC0457F055}"/>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239DB41E-688D-406A-9E79-FCF69F2DDA68}"/>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D85106E-A6A8-4AF5-A3C5-CDB8522DD83D}"/>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D18FDCD7-867C-4D7B-BEAD-9B54C237D996}"/>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6B3D1D53-A0F9-4725-B89A-3E4F6425B8C7}"/>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18C4C17C-0D98-48CB-991B-C378A3334331}"/>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4ACBBAD3-DE28-4B3B-ADA8-3859998A76ED}"/>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65A3699-0D29-4CC1-B20E-1C63E666E63F}"/>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431C000F-31F4-4C70-82FE-66102CA36476}"/>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0F98A8BC-0184-4994-A644-E4692D78E2D7}"/>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A19E5266-D1DD-47BF-8A29-E969A6FC4428}"/>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5E4C2F91-B193-4984-AE89-B02486D2EEAD}"/>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4A56AC11-4AB2-450A-845C-C93479F32D5E}"/>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B752E323-318B-4473-98E7-D9614458B0F4}"/>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CC01C924-3E10-4338-9418-7D925224BCCE}"/>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DBB1863A-3058-45B9-8DCA-6676334AF99A}"/>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B51D172F-9A05-4CA0-A8D0-CC6D6045011D}"/>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FCE6217B-DE2C-46C8-BB11-F56947CA2437}"/>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8AEF14B2-BDC4-4780-9B0C-A8BB8F47C1FB}"/>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E76A88EE-5216-4AC6-ACD5-B4174D415F9A}"/>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5DFAC5D8-7648-4088-A6CD-DD2362F1ABF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F293E29D-4B63-4BA7-9B48-E76A6AE0680B}"/>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7F46870A-21A1-4C62-833E-56B9B75785B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BCE6CBEE-D631-43C1-8A86-EC862926D98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628615FC-15A6-4BFD-AD90-4B71D1FCC069}"/>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22580E4C-74B3-42E5-B29A-0A9B7FCAA735}"/>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B15920AF-08F2-422B-8981-8334878A9DF7}"/>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FDA0942F-EE11-4C20-9CA8-FA88C9FE0C01}"/>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2CD9BBEE-701A-4282-A7AE-E6B9AA78CB69}"/>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098546C-A1A0-4FE3-B50B-ABCBE231D17C}"/>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0A9D066E-93B3-4D46-8C7F-B58580D009C6}"/>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9A7C1A1B-3DB9-4964-B99F-8C296DF539D2}"/>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B83CC19B-F7E5-429F-B07A-69FF0842E7AE}"/>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23772F9-1145-4C0E-8316-412147A3AC76}"/>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926B2499-EFCB-4150-9172-A59E5F3BC735}"/>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42ADE0BE-DB6C-4C6B-A70E-B44D92537135}"/>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75B290DA-96C7-4B3E-879B-B1C4C7A7D0DA}"/>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2903EE6D-2A52-4D1F-9512-47EB8CDAC076}"/>
              </a:ext>
            </a:extLst>
          </p:cNvPr>
          <p:cNvSpPr>
            <a:spLocks noGrp="1"/>
          </p:cNvSpPr>
          <p:nvPr>
            <p:ph type="sldNum" sz="quarter" idx="12"/>
          </p:nvPr>
        </p:nvSpPr>
        <p:spPr/>
        <p:txBody>
          <a:bodyPr/>
          <a:lstStyle>
            <a:lvl1pPr>
              <a:defRPr/>
            </a:lvl1pPr>
          </a:lstStyle>
          <a:p>
            <a:fld id="{60221CAB-A1A2-41D2-A3AD-68CB34FFDA4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577576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266108AC-17CE-4D26-8140-8E787C901CCC}"/>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DCB54AB4-F044-440A-96A7-5A29ECD1619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6E46EA0F-DE86-4F0A-A2B7-010FB4F668E5}"/>
              </a:ext>
            </a:extLst>
          </p:cNvPr>
          <p:cNvSpPr>
            <a:spLocks noGrp="1" noChangeArrowheads="1"/>
          </p:cNvSpPr>
          <p:nvPr>
            <p:ph type="sldNum" sz="quarter" idx="12"/>
          </p:nvPr>
        </p:nvSpPr>
        <p:spPr>
          <a:ln/>
        </p:spPr>
        <p:txBody>
          <a:bodyPr/>
          <a:lstStyle>
            <a:lvl1pPr>
              <a:defRPr/>
            </a:lvl1pPr>
          </a:lstStyle>
          <a:p>
            <a:fld id="{3713AB2C-601A-4754-9657-9A4D1073A3F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5131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DCD74806-73E5-409D-9DC8-0F5D725195A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1D2FB635-D537-440A-A8C0-162C85A3833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8092B36A-DF64-479E-AC59-6CC5984E0F4A}"/>
              </a:ext>
            </a:extLst>
          </p:cNvPr>
          <p:cNvSpPr>
            <a:spLocks noGrp="1" noChangeArrowheads="1"/>
          </p:cNvSpPr>
          <p:nvPr>
            <p:ph type="sldNum" sz="quarter" idx="12"/>
          </p:nvPr>
        </p:nvSpPr>
        <p:spPr>
          <a:ln/>
        </p:spPr>
        <p:txBody>
          <a:bodyPr/>
          <a:lstStyle>
            <a:lvl1pPr>
              <a:defRPr/>
            </a:lvl1pPr>
          </a:lstStyle>
          <a:p>
            <a:fld id="{CC225EFA-BB94-431C-BE7A-AD0BAF5DB74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70866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C5AE942-5657-4328-B169-C573ADF01295}"/>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7B6DF51D-0913-420E-B939-FC29086D165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3068A5DC-31F9-4CB8-BD5B-4BC9841F0A5B}"/>
              </a:ext>
            </a:extLst>
          </p:cNvPr>
          <p:cNvSpPr>
            <a:spLocks noGrp="1" noChangeArrowheads="1"/>
          </p:cNvSpPr>
          <p:nvPr>
            <p:ph type="sldNum" sz="quarter" idx="12"/>
          </p:nvPr>
        </p:nvSpPr>
        <p:spPr>
          <a:ln/>
        </p:spPr>
        <p:txBody>
          <a:bodyPr/>
          <a:lstStyle>
            <a:lvl1pPr>
              <a:defRPr/>
            </a:lvl1pPr>
          </a:lstStyle>
          <a:p>
            <a:fld id="{A215821E-7A9A-4750-842E-9D08024D67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93857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D62EB19-2B1B-4869-9652-7EA254DC0E9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FABCF6E8-3A5C-4791-9552-C29A4DAEE74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E40741F-4769-4AB9-8789-99AE9DACF674}"/>
              </a:ext>
            </a:extLst>
          </p:cNvPr>
          <p:cNvSpPr>
            <a:spLocks noGrp="1" noChangeArrowheads="1"/>
          </p:cNvSpPr>
          <p:nvPr>
            <p:ph type="sldNum" sz="quarter" idx="12"/>
          </p:nvPr>
        </p:nvSpPr>
        <p:spPr>
          <a:ln/>
        </p:spPr>
        <p:txBody>
          <a:bodyPr/>
          <a:lstStyle>
            <a:lvl1pPr>
              <a:defRPr/>
            </a:lvl1pPr>
          </a:lstStyle>
          <a:p>
            <a:fld id="{BA0DA301-7D3D-4E90-AF45-7FEA6DB37BD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9375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C8CC44F9-E81C-4E84-8633-51B88E3D1852}"/>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C5EFC6AE-6E0B-466E-BE65-199E7B8F3C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E33C8344-70CD-4413-8DF2-73E547150C0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F8FF8C32-98F4-4673-9B09-6EE4121BF799}"/>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C30E6493-AB84-439C-94C2-6B01743963BC}"/>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89ADBB7F-2AB4-45B4-9727-514487EFC29D}"/>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254BA905-A113-4BBE-8F8D-083995880652}"/>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DAF68A00-4A3B-463E-AA42-8CD973ECE15C}"/>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735C4916-341E-4305-A686-177C573E2209}"/>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7D147D3D-D1B7-44B6-A6D0-CD436E8ABEED}"/>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34C8839B-824F-4BEF-B21A-F74CA692B9C8}"/>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097B70AC-AAE3-4F35-BDD9-59909615DD0E}"/>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73DF6CCE-387A-4733-A666-CF78CA97480A}"/>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9AE97C29-BBA2-4DFC-9DF4-CD59CA10F743}"/>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D1DE9831-3244-4917-B768-5E84F67AC95E}"/>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4C6B5DE8-134F-44EA-8108-90C90543BABB}"/>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83F7B64F-E7B1-4642-BA3D-8EDF1B7EE463}"/>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7D52213E-CD63-449C-8183-9F24694676A2}"/>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26D648F7-264F-4575-B01C-C49B487E8448}"/>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8BBEF85C-410C-4F2B-8B80-F4BAB07488E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9A086389-B54B-4601-808A-103D6C26A9B2}"/>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04C1A152-6471-4995-B264-BFB4EBC2AAC5}"/>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EDD892C2-2816-4802-867B-4F763A9C1FF7}"/>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5FE98059-C13B-4FE2-80F5-CEBB7FBDADC2}"/>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3EBA2686-DD30-4AA5-80CB-E226D04FF2D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53F81F14-A8FF-43DE-84B3-DB61691628D1}"/>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CAF20756-00DE-4AB9-96F8-4C562DC62448}"/>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514257AD-62CA-4787-899A-4BF148BC0908}"/>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C57752C8-6229-4408-8038-ABF3165CCD91}"/>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CD39486B-BABC-40AE-BE4A-E2CF8D038B0C}"/>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9C049CD6-FD7C-4872-ABFA-A69A43116D74}"/>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8BA1B368-B5A5-4D4F-ABBF-634C36F973CF}"/>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22F8FDD7-8A59-4597-B314-1A9805CC7105}"/>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2DC31BB2-5C50-4B6C-B629-89ED7F8ED90D}"/>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B6559A19-5B57-4568-B1DF-3DEFE64CB2A4}"/>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BA0413AB-53B6-46E6-BB85-F9C855928280}"/>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D4E9E6CD-68BC-4529-A90F-6BCCC6B9818F}"/>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3FCE1C40-A467-42F0-87F4-ED9248E6EF9C}"/>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EDB812DE-F679-4D85-8C2E-F55E019D8BA2}"/>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10EAE694-021F-46AA-8EA3-9C8E268B8EC6}"/>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C84A565D-6996-475E-B0D6-CAEACC32CBE4}"/>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15F45E28-BCE8-4ECA-980B-3B1465C2BDDF}"/>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923E7A19-BEC7-4D03-8BBC-E1F6B9E3D23E}"/>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DBF475B1-E810-41DC-AF9C-1D0BD2B56CC8}"/>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4BCA8924-3919-4EE1-AE8A-9DDFC8B21AA6}"/>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3065D3A8-C11F-488D-8239-3697BBE431A5}"/>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5570CDFF-4B87-48EC-B2C1-05DDE5059291}"/>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BEA9FC30-52CE-4547-8918-3EA9B103CB8A}"/>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13F7BCA6-713B-47CA-959B-F892C9619342}"/>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B76D06BF-4B24-4F19-90DD-1D51A7F16C4F}"/>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7ACB6A70-6AC1-474A-A1DD-A42E6D76C1A2}"/>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61B49D95-FF72-42A6-AFFA-A213E9C1CEDE}"/>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71228154-8ECC-40EE-A919-142505648B98}"/>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BFBFAB71-0B02-4BA2-9264-8E5613589E5E}"/>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0FBCD7AE-7720-4F86-B875-581C7679A281}"/>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002660D9-F6DD-4EAD-BF97-F7794C2E0C97}"/>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7704D58C-5845-4FD9-94B7-057B6C883A88}"/>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C88DDD60-DD47-4A0C-9EA0-E75B4FB3A73B}"/>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C394C46F-305E-4FCF-B273-E578F975AFB3}"/>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AB5384BD-1564-4EC2-8240-95681930DE74}"/>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F00B8786-8232-4D2F-B5E2-494AF9402DD1}"/>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DE3870AA-1492-4754-9A08-FF67E5C18F78}"/>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114291DF-900D-4C3E-9258-03E6E4D7B03A}"/>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44D2FEB4-97E9-4059-933E-C8580942F080}"/>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4076F3D1-F745-4E12-ACA4-BD0B8D566FA6}"/>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688A82A0-FAC9-4B79-B2F0-0CF5F5AAF847}"/>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79DB25A8-339E-4112-89A6-F4F798EEAA89}"/>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B15ED448-9E19-473B-A630-E8B0633EA452}"/>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C72026AF-863F-4287-A273-3D710EDECB36}"/>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495D9180-8E82-4C9E-A4D2-0097ABFF1A84}"/>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A2D1D94C-1C01-45BA-937B-5A075B2D4F7A}"/>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4AEE84BC-FEED-41D0-A59B-0D84DB40DE3E}"/>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9BAA5D5C-DC93-47E9-A2E1-0F7C183D3BE7}"/>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00D349F5-E364-4D6A-AB2B-DC984EE27D12}"/>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C849669B-3A4A-454E-BF9B-1CC8E0E09628}"/>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57B81697-5E4A-4AD7-8825-5856893AD186}"/>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14BBA475-5414-4938-8773-0FEF5A61DADC}"/>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BBE6716F-71B8-49D1-94C6-15706BC3150E}"/>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AB73C4D9-2791-47B7-9CB4-2CAFF97F645A}"/>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6F5A186B-601F-413D-B4CA-4E27E6FC6D2D}"/>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B7817083-42F3-44B6-A84F-D4D22C2CC3D4}"/>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C3156281-4FD6-4326-9A8F-3392711B27F8}"/>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41003BD0-EC65-446A-817F-A885956B4731}"/>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49DC4384-8656-4435-8E6D-6041DA289184}"/>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50136C96-D97A-4386-AD3A-8DCE8C8F7ACB}"/>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4F7ECB56-7798-4801-9F6E-6440DD3F18B7}"/>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28A62518-17EA-482B-A24D-7B8A30B2A35C}"/>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F979B66C-C307-4F1F-A598-2D381D03B1FA}"/>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D46206BD-C5FB-46E0-8601-936628C16BAA}"/>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AE34B9BE-3FDF-4830-B350-2BAD4656CE15}"/>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17E6449F-9579-4F8E-B8CD-398ADEA1B501}"/>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4ADD6233-9C02-421C-A94B-D1BA3E2A0FB0}"/>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89EEC508-04DA-4E93-B8D9-58B1A0FB09BD}"/>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42E824A2-0017-4655-B594-2D1E31826B7D}"/>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7F1DA05A-97A3-495E-A2A5-16D9E5AA9FA4}"/>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B5DBE734-A00C-42F7-A201-1F7C322D6623}"/>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802AD065-163F-44C1-9967-C5A7CD8884E4}"/>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BAF6040F-EF7A-4C44-BB0A-3807B69BFD1B}"/>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42306728-B65A-431B-9D72-EEB75B777C08}"/>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0DE88F18-8924-4817-B94B-303392974546}"/>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4A72B372-02AC-4EC1-8CC3-4AB2C2A4DAEA}"/>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641DC67C-5D4B-4E66-8C58-622B11E8A2CE}"/>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63444E75-EB04-4FB5-B57B-18D5995E9810}"/>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9846F866-5FD7-498B-8FCC-3695EAA91C2C}"/>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334D5217-1337-48A4-9D31-BF2B755C8D25}"/>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E78874E2-2183-494D-9874-197D0C13323F}"/>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7FBB500E-DDF5-4E0D-A344-E9F3DD79F0E8}"/>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A7336FD5-0A0D-4187-9F3A-D2A884721B7C}"/>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CA77D242-C1B2-4E80-8A89-029A2956F05C}"/>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3B874BFA-EC0C-46B9-B063-51714041000E}"/>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65399EFB-6E13-4312-9E0D-8D9391049BE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768EA28D-7237-4F0E-B67F-8EF93C33D0ED}"/>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52E1FE5A-C0BB-4FE6-AA5F-EA91035A006E}"/>
              </a:ext>
            </a:extLst>
          </p:cNvPr>
          <p:cNvSpPr>
            <a:spLocks noGrp="1"/>
          </p:cNvSpPr>
          <p:nvPr>
            <p:ph type="sldNum" sz="quarter" idx="12"/>
          </p:nvPr>
        </p:nvSpPr>
        <p:spPr/>
        <p:txBody>
          <a:bodyPr/>
          <a:lstStyle>
            <a:lvl1pPr>
              <a:defRPr/>
            </a:lvl1pPr>
          </a:lstStyle>
          <a:p>
            <a:fld id="{D5859852-485E-49E8-A8A5-D9D08076FF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14197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39623C2B-9A02-4241-87E5-63B62B8F38EB}"/>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0C05F061-4E6F-4BE0-A6CA-568189BAE8F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39C3CE84-9B74-42E6-B583-D1A39D427FD6}"/>
              </a:ext>
            </a:extLst>
          </p:cNvPr>
          <p:cNvSpPr>
            <a:spLocks noGrp="1" noChangeArrowheads="1"/>
          </p:cNvSpPr>
          <p:nvPr>
            <p:ph type="sldNum" sz="quarter" idx="12"/>
          </p:nvPr>
        </p:nvSpPr>
        <p:spPr>
          <a:ln/>
        </p:spPr>
        <p:txBody>
          <a:bodyPr/>
          <a:lstStyle>
            <a:lvl1pPr>
              <a:defRPr/>
            </a:lvl1pPr>
          </a:lstStyle>
          <a:p>
            <a:fld id="{54CD40AD-1297-4645-ACD1-AC1AC69B05B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812473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BF09E52E-4044-40A7-A316-E459CF50A75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1397D9EE-A100-4309-8B67-8FDCD4EFADB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262D4866-CDC7-41BA-9480-CCC5C0F39045}"/>
              </a:ext>
            </a:extLst>
          </p:cNvPr>
          <p:cNvSpPr>
            <a:spLocks noGrp="1" noChangeArrowheads="1"/>
          </p:cNvSpPr>
          <p:nvPr>
            <p:ph type="sldNum" sz="quarter" idx="12"/>
          </p:nvPr>
        </p:nvSpPr>
        <p:spPr>
          <a:ln/>
        </p:spPr>
        <p:txBody>
          <a:bodyPr/>
          <a:lstStyle>
            <a:lvl1pPr>
              <a:defRPr/>
            </a:lvl1pPr>
          </a:lstStyle>
          <a:p>
            <a:fld id="{8F9A9182-5B97-44A2-B044-2A9ABA8F6C6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8146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6954AFE7-5EB7-46CC-92F4-7BD156336B0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EC9345BB-2AF6-43BD-929A-3F0838B7E7C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76A68A2A-7DB4-4E1E-9C31-243BE2090BE6}"/>
              </a:ext>
            </a:extLst>
          </p:cNvPr>
          <p:cNvSpPr>
            <a:spLocks noGrp="1" noChangeArrowheads="1"/>
          </p:cNvSpPr>
          <p:nvPr>
            <p:ph type="sldNum" sz="quarter" idx="12"/>
          </p:nvPr>
        </p:nvSpPr>
        <p:spPr>
          <a:ln/>
        </p:spPr>
        <p:txBody>
          <a:bodyPr/>
          <a:lstStyle>
            <a:lvl1pPr>
              <a:defRPr/>
            </a:lvl1pPr>
          </a:lstStyle>
          <a:p>
            <a:fld id="{64390EB9-2693-449B-921F-035B6A74AFC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74964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1FF98222-D67C-4859-BA02-FA9AF6AFE9B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9D5A64C6-B03B-4810-B918-9D84BC99296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E51B28A7-828B-4000-A523-633B71B9D1E2}"/>
              </a:ext>
            </a:extLst>
          </p:cNvPr>
          <p:cNvSpPr>
            <a:spLocks noGrp="1" noChangeArrowheads="1"/>
          </p:cNvSpPr>
          <p:nvPr>
            <p:ph type="sldNum" sz="quarter" idx="12"/>
          </p:nvPr>
        </p:nvSpPr>
        <p:spPr>
          <a:ln/>
        </p:spPr>
        <p:txBody>
          <a:bodyPr/>
          <a:lstStyle>
            <a:lvl1pPr>
              <a:defRPr/>
            </a:lvl1pPr>
          </a:lstStyle>
          <a:p>
            <a:fld id="{152FE53F-68D5-43AD-8946-610B0EFD4CD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7423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1E6E8016-697D-49FD-802B-FBF18BDD26BB}"/>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72D18FDC-55B2-4581-97B1-519C964EEB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FC1CD38E-48CE-418E-9938-C53F3DF10E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98BCEA9A-8DC2-40FC-BE6A-EEFA1B432D15}"/>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067CE745-7EE6-4466-AA2D-DA88D6F66CA9}"/>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C104EBAF-8667-43FA-980E-24A7BB11EF79}"/>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9264E2D2-5942-4E22-920E-53BA12B801BC}"/>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48D48D17-0D9C-4EFA-A98A-094BB263C68E}"/>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5F8BD97E-EB49-4E39-8438-708206A7976A}"/>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C474C71F-5006-4D8A-AB3B-03257B61822B}"/>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5428AB70-1B0D-4886-A9EA-43771EE86A40}"/>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1E7622CE-D18E-46AD-B9FD-D69B09119C5A}"/>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9D3C0CAC-DD20-4099-960E-A5BAD70BA922}"/>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3A74DA3C-05E9-45D8-B9DA-F33DC9A7271E}"/>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21C77448-8675-4D0B-9387-544D3395781F}"/>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6156D221-AF19-49AF-84A2-BA1C7DFD88B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410F4256-EC11-4FDC-9A32-99203B941E23}"/>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5F17DA14-B6F8-4A5A-BD8A-C321BCC507B4}"/>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8DB986AE-143D-4D3B-A90B-AF73E46B6B02}"/>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1B253FDD-8E1F-4F04-B7A0-F97DBB3D27E9}"/>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92733386-20C7-4FF4-8501-1562728AB896}"/>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E388B645-3C23-4490-B886-D2E8B8BAF759}"/>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85E9F404-F213-40C9-A7C2-8EE8482643E0}"/>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EB94DB66-EA8F-4F06-B6A3-8C94A999C5C7}"/>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45E89051-A283-4372-B7EF-06D2623AEF7A}"/>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F09E655A-7AAF-42DB-AC8E-25AA947A83BF}"/>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4DEF1690-3408-4400-B1FD-CCB6A78ECED7}"/>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2E10CDA2-C13B-433B-BA75-153A0A1E9370}"/>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B7772D73-DE33-4E8E-A36C-D9ECF1C7E7F0}"/>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FF1B24A8-3D48-4EFD-BC70-B1E1BF3EB1AA}"/>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E63E38D9-77CA-4846-A294-1FB2FD564BDF}"/>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BF1B81EA-94D8-4CD0-B9C6-77C5EC327037}"/>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E8F9C737-ED9C-4AA3-9020-CFF26EFCC352}"/>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7F0500C4-152D-4770-8E7F-37CA1ED7D09C}"/>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F48DB653-2C76-4DB1-A2FC-1B3871127678}"/>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E2541B22-BBDA-45CB-B0BC-768C93EE86A8}"/>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697E8C55-F320-4B87-9ABD-7D598146A603}"/>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4AC9B68C-4A83-422C-934D-F5290DCA0D86}"/>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78C3F4A6-C146-4476-AB87-DF5F7BE74EBD}"/>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CF29DBF4-150D-4435-83BF-8ACA5691CB3A}"/>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746D61D3-BC83-4023-BF7C-9469CEF8BDCB}"/>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AD710A90-1C4E-4DB2-8FB7-BCA9354AA50A}"/>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B1DC4484-95DF-41D0-8350-624DA7EEC4B9}"/>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47076616-74B2-4254-95D7-611F1C129D63}"/>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2CDE90DA-945F-4F34-8E52-E2F2EFB5B41A}"/>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ED388432-7025-4D58-AC80-BC0651757FD1}"/>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0A768A75-9FF0-46CB-A504-55AC855550A9}"/>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A00F5F41-63C8-4BAE-9CC9-648F4E8FCF5E}"/>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CBA3A8A3-F7A2-4055-96AE-704A0B98B94D}"/>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16831928-1540-4D22-AF06-28C6EC202114}"/>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2BB0B556-5CE1-445E-86E1-AD3B8BF7534E}"/>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989391C1-D5E5-41F3-B342-1DAED715D788}"/>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1745C181-8526-45AD-B830-458186A3C4E0}"/>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AFB8E92A-5F30-411C-AA6B-72437251BDEB}"/>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7295D224-E1BF-4F6E-9E87-C7C67148B71E}"/>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CF7C1B14-631B-45D6-A133-8F15DE4DFB1D}"/>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3E99BE0B-3B12-46BC-8DCC-80374EA742B0}"/>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EEBE5595-3C63-4799-8514-DF69A4455EB7}"/>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08E21E97-C1B7-496D-914F-64EA6552F5C3}"/>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3638FA4F-7FAA-4C79-BE1F-0EC49627CBE3}"/>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3E15AE4E-D85C-4DF7-A5E1-4D693E96049D}"/>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6FF5E736-7B0E-4631-91A0-BCD06BED5C66}"/>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0698C55B-38CD-4E08-A76B-8E18497CFEEB}"/>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6BBB29D2-C6FE-486B-9D77-C13D81B9C0D1}"/>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8A6A8E6F-015F-4430-A049-31B1F1A27D4D}"/>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38C5056B-EFB3-4129-B8E4-E26FF6536EDE}"/>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ABB2ACB5-0431-430C-A4D2-379814F4A255}"/>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CECD3558-E6E3-4A76-84CC-4F5BCBA6A7F2}"/>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53293380-CB56-4E1C-98F9-536BCF600173}"/>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E5EC0DFB-81AE-45DD-A174-E3ADD5FA6E71}"/>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B66418E9-9368-4125-97FE-CBEF769E5146}"/>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DFD93A51-E475-41FF-BEA0-EEDC4B15DB85}"/>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8D1231EB-2156-4F43-9F0F-A800E5AB281E}"/>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ECFC8B07-7753-4E18-8E02-E03481CEAAE7}"/>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5EF8C7B1-F0FF-411D-A564-7D7057351DA2}"/>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12C9D4D8-2349-4EAD-B228-DE791B4C45FD}"/>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32E08345-007C-4C65-9DD6-355F9B730C55}"/>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232FB31F-1194-4B4B-96F6-59387D320C3F}"/>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292A2A9C-FD44-4383-8179-3B6F8B508574}"/>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1B9DA33F-A69F-4668-8FC9-C3F1A9B41E69}"/>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66D509B6-337C-4787-A49F-D39339BE8263}"/>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D7C63CF1-6C04-464F-918E-03E2B7F493F3}"/>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6BA9169F-EF16-4674-8AA0-C77C64617C69}"/>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C5D967E8-A2D2-4714-B442-EB0494B2A9CA}"/>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69515227-3213-4CF1-9C24-A8BCFE0B05E6}"/>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46423CB9-C061-49C9-8675-4E8DED1F6BA4}"/>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55169DC5-DAC3-4E15-9E6D-68948A2D764A}"/>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83DAAA01-BBD1-414B-8C1C-795E2A82C4B4}"/>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2E758C75-1648-4890-8A43-42F47F22A1C1}"/>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DE279059-1D1E-4046-ACA3-25936A290021}"/>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9D6B5DD8-E958-473B-A030-BCCC9E9490D5}"/>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609BDA69-F121-4A07-B014-BC1EAC9750E9}"/>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015AC9E3-17A2-4D45-990F-D2EAA62BB587}"/>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D7C504F8-BF3B-4E26-856B-762FC6BC095F}"/>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2805DCE2-CCFA-4BD8-A3E3-A970884BFCA4}"/>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A58BB5CB-7F22-40D5-9F28-28DEF521F0BE}"/>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F8A06405-A677-4441-B79C-23F785505681}"/>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ACA2125D-44D5-4426-81DE-9066FB6C2886}"/>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6030A76D-06E2-4E7D-94D7-2046DF66F89D}"/>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220BCB01-C957-42A9-B19E-CD3BBC25303C}"/>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F0EABF19-42DD-4E13-B720-3AA4789541F7}"/>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93A8F91F-993E-40C2-BE63-31A4CEB607C7}"/>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F088F3E6-EF71-4522-82CD-20FE83EFFBF5}"/>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62EDA7C1-21C2-43D0-8BBA-37C4B6D0F187}"/>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B94E55F7-6E89-4D8D-B865-61AAF2B42FA5}"/>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8EA0B98E-19D2-4248-8312-2DD128149C93}"/>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813FB011-C286-4D10-90C0-48085DA67FBE}"/>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510E587B-E560-4A34-8994-C22C6CE89296}"/>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57542ED4-52AA-4B46-B369-A204A378154B}"/>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D2036752-701A-4831-9AEE-E5A28991289F}"/>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EEA933BF-0F09-4F02-A192-FD9FE48AE614}"/>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F2068577-41D0-433C-A4ED-67D493584BDF}"/>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3D18AFD3-9B0A-487D-9880-5DC87E2CB020}"/>
              </a:ext>
            </a:extLst>
          </p:cNvPr>
          <p:cNvSpPr>
            <a:spLocks noGrp="1"/>
          </p:cNvSpPr>
          <p:nvPr>
            <p:ph type="sldNum" sz="quarter" idx="12"/>
          </p:nvPr>
        </p:nvSpPr>
        <p:spPr/>
        <p:txBody>
          <a:bodyPr/>
          <a:lstStyle>
            <a:lvl1pPr>
              <a:defRPr/>
            </a:lvl1pPr>
          </a:lstStyle>
          <a:p>
            <a:fld id="{7E77B37B-1F54-4AC7-817E-3236DFFC72F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891506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D4482A7E-A612-44E8-8444-47BD9F118EB5}"/>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929CB624-F04B-4634-AEE1-5AD9E019CB6A}"/>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3CF0E763-A5B1-41BB-8BC5-7E0DF53DCB45}"/>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9E19296A-7206-4ECE-A704-876206DB14F0}"/>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C70D46CE-EFB8-4416-9368-F40FCF645BC4}"/>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0F7E3A3E-EBBD-48B1-AE0E-1F2D4ADE0B31}"/>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43C04F78-6B9D-48C9-B8E9-D581F702471A}"/>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BFC29BC-87DD-487E-98EB-5BA0BB7FD889}"/>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B4DB6BB1-AE54-4F9F-9E72-686C0075CA97}"/>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9ED364F0-0104-4A8A-A386-15BCC5828875}"/>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454D3705-51BE-45DB-BA50-DB21C5DAE31B}"/>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94E0B9A1-81CF-4F31-89FF-5EE5A341374A}"/>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B68FF907-7CB9-486F-A813-37AA5463117D}"/>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F5B40128-0F2B-4927-BAF7-0335E5FB0DE4}"/>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719BB3C5-7D7A-42A3-9E1D-A491A46EC014}"/>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4683BA27-A0CC-4411-930F-40F895DD99B8}"/>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C5C21196-665D-4F3B-AD71-436908D3459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C7FA8E36-2A75-4428-A9F3-55D2BD3A313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0918688E-A682-4B36-B642-FCCC70F17C3F}"/>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75832890-0B67-48B6-BF66-1C1D59AF6AA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40EFC62C-442D-4D1A-A165-CABF19346782}"/>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D9A110D8-C2FB-4ADA-A9E9-7865F16CBE98}"/>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1A200E13-BB00-4A4C-8E87-8F387F4E31BF}"/>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D514C140-E704-4477-BC8E-8A55EFAA8EE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425D3841-B998-4AAC-B8E9-C6CC89A8660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2B8A7868-612F-41E9-8167-9C871EE0BA68}"/>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7268E92A-572A-448B-A305-6DA22E777FF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50E0DDF6-2A62-49D1-A152-42B948A03ABE}"/>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3036400A-6070-47F4-9A4B-AC741A881D56}"/>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9493915B-4061-4601-B21C-50EA7AF5456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35FE0405-E483-4916-A7A4-668443B20152}"/>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04C104C5-0A46-4440-9A3B-101788A35693}"/>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D856423F-5637-42E7-9F8F-E872C7C25F0C}"/>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F0285D1D-AC37-4153-A9E4-3D80DD8BC3D1}"/>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32F29575-6B1D-4D37-BDCD-74264A838FC8}"/>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2DF822CE-2015-4665-BE5A-1A844D01B8DE}"/>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AF385927-3004-4281-9EEC-D01AABC7EB04}"/>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B9BC6E3C-05A7-43B1-9A40-B476FB6C398C}"/>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51113697-63D5-4094-877E-5A9E57F0F09E}"/>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AE2C9E35-1996-40B9-8A05-C6558764983E}"/>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17A1C122-22F4-4F8C-A690-D4BB455136C7}"/>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36DBAC12-B91E-4545-8684-AD09BC942CE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216B00C-6579-4FC1-86C0-B3E0C0B65D2D}"/>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48978C09-6063-47FC-8CAF-D21BA53F41D4}"/>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EEEBEFA0-FBAF-4913-895B-6FFDDE6D0265}"/>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3508C704-2A55-4563-AA21-0D1ED62240F2}"/>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235C40D5-B6AB-4CF2-961D-C436E8C232E0}"/>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6292732E-27B1-4462-8DF4-8A38D54BDDA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E84A4E48-7F42-46F0-8A19-6C9036CBC9E4}"/>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62F856E8-96EE-4CDB-A504-8DB61D4599C5}"/>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4E025DD6-4A71-4923-A861-F06E406B7DDC}"/>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43C23520-9060-4485-8DCB-3B70107AB063}"/>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C646872A-9854-4C79-B400-6CE851E9DB54}"/>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5956FAB3-277C-4163-A635-F8BCA1C9A0A7}"/>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3A16AB9A-56C0-4FC3-84C2-BCA00ECD2607}"/>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BD516886-7E7A-41E9-A595-9475739A31B8}"/>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6CBED884-7822-4184-9494-7D470C94325D}"/>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5B43A09D-B2A0-47D4-B62F-B43A7CC0EC99}"/>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C643DFB3-865E-4B74-9C37-2E11836884F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907CB55B-912E-4C6D-84F8-B4FF4AA0092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43675D0-6A0C-45C7-BA28-4B0FC31E0A14}"/>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491E625-D580-4CD3-A7FD-714CFD5C90FA}"/>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351C883B-346F-4516-996C-23090429E5B9}"/>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4EB31AB5-EC37-4CA6-8DEC-A8C7278A862B}"/>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62F79984-1E9C-411A-B822-DFD1F734C91C}"/>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1513B392-544B-4CB0-88BB-0A0A429633FB}"/>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BE47BCB-56CB-4722-A368-0ED8A70BB58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EA9DD1FE-6175-42AB-9CD1-454532713442}"/>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4F4448E5-A65E-48DB-806F-66B781F9047C}"/>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2CFBDCA8-3663-4E6E-9183-EB7AB3BD2847}"/>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7356B784-18E9-43AB-A963-401FA9D5CE17}"/>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B60D1AD7-4E2D-4A78-9270-0727E9014011}"/>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85FA00E9-10FA-49CC-ADD2-DC82E85E171E}"/>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8D833060-BB5D-48E7-876C-E25334F34B0A}"/>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579ECC0C-1276-4979-B903-D94642502A22}"/>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43B7C078-87D5-486A-B894-955FEF8F76B0}"/>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E39532FB-2668-4817-95DA-06310EDFDA47}"/>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E329EDF-CD75-41D7-888C-9FA0A362A6C3}"/>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74CE87D8-AAC3-4130-B560-DA28A9DCCB9E}"/>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77DAB899-D392-46DA-BADC-A2A2F333FAAE}"/>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42F51CB5-A8C8-42FC-AD08-6960B5D2AE4B}"/>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CB81AFF7-CA85-4A5B-8DEE-8EF9D0DF100A}"/>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5AF82458-9FC0-4ED5-B456-7C2A70BB5865}"/>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9858DD63-40B9-48C4-ADB4-A225D73E8C48}"/>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96FCFEE5-6F8E-4D9C-B2DE-89D8FD1A18C1}"/>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4275886D-8E43-46F8-BEE6-1E94C8CE8D91}"/>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B5D4C0BB-EF81-4E06-ACE5-607BC324B174}"/>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BD71D545-DE70-4F29-8F5C-BE6C14058988}"/>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FD75FFF3-5A3A-4080-9C89-249C909CEA4B}"/>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B1C5D3C0-F63F-4F61-94AB-C31610C1109B}"/>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F0E592F2-4598-416E-86E2-AB9C1CF7D69F}"/>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6B557DC-626E-43D6-8CF1-59CBEC20910F}"/>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F9FE203E-68F7-4A4F-A2CA-10C9D7D433A2}"/>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4966DDDF-6A45-439F-8BCF-0D52A72E85B1}"/>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BA6BC81B-10F7-4885-95F3-BF691474A685}"/>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7846A032-E619-448B-B440-CD7B910180DE}"/>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DF0F6607-97F7-4FFE-8E48-8553D645C02D}"/>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4D913B7B-04CA-4092-BE1F-D79AE6502174}"/>
              </a:ext>
            </a:extLst>
          </p:cNvPr>
          <p:cNvSpPr>
            <a:spLocks noGrp="1"/>
          </p:cNvSpPr>
          <p:nvPr>
            <p:ph type="sldNum" sz="quarter" idx="12"/>
          </p:nvPr>
        </p:nvSpPr>
        <p:spPr/>
        <p:txBody>
          <a:bodyPr/>
          <a:lstStyle>
            <a:lvl1pPr>
              <a:defRPr/>
            </a:lvl1pPr>
          </a:lstStyle>
          <a:p>
            <a:fld id="{B323F350-8A19-4E4C-8261-1A155D67F7E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7139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B99F66B-0F80-4DFB-942C-DCF55D37A5F1}"/>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90B2BF2F-9D74-4CF3-8D82-799BD0C81F7F}"/>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EF607C39-D2DD-4780-A822-04A0EA00BA8D}"/>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7C14193-B35B-4D29-99D8-3AF20BA0F11B}"/>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1D5AC6F8-4984-4813-A15A-E2420107F67E}"/>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99529AB5-0E60-45A8-9ECF-B41E17933713}"/>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81A7A05A-A554-4556-B57F-32CFC7099025}"/>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D116F8BF-66FD-4D50-9A0F-D8DBC7C986B4}"/>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41213C7-1AA8-4E97-8FA2-E6F3AB18959C}"/>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6A638EDD-5AA5-4F97-9010-B89336B54B54}"/>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9E5CB43F-145D-4724-AC17-420FFF591F41}"/>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85E2A146-0F4B-42EC-868D-C0D2B7AEB2B1}"/>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BC8808A9-3685-4904-87D3-B3DCD4EEA286}"/>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3B71E84A-35FE-4579-A82A-04119933C59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0BA7228F-E49E-4943-A85B-9F549774B3E3}"/>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FB98B3B-8E62-4DE6-947B-1B6B842C0924}"/>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36314432-46C1-4960-9F1C-5668BA0A0343}"/>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5BB5C6A-69EE-41A4-B20D-D345BBFBDFC1}"/>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E7935411-BD95-4EAC-B4EB-D0ED52B36A9F}"/>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031A8A02-2C49-40D1-84FE-D6DD9CB2455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B23275F8-02E2-4B72-BD3A-E2064F08D4B4}"/>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6D5FF05D-037D-4778-B4F6-EDAB4FDC132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B46205F0-59AF-473E-B032-BB77C8BDE22F}"/>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4CF8DDE6-EBBA-49F7-A4BE-07D395E4C474}"/>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0A6C41AC-AF96-4F6B-B624-25D94283A09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50DE1103-3CC3-41CA-8DFC-C8917742EE21}"/>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BB529534-FC29-4C36-AB12-8896B02D424A}"/>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EC2D725-1A8B-4F02-A6FE-8C6303E4011E}"/>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520A9003-4AEA-48A8-A45A-7781AFC9397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031C9541-8EC1-40AA-8672-556C606949E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5515F8AD-2C5F-4F98-A706-7A3294EB80E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050616C0-68B1-4AB1-BCBC-9CFB985AF7F9}"/>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4B7EB9B4-BF29-4912-836A-4DC2E971B4F8}"/>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1069BAF1-86E4-46D1-8077-FC787E5A9B71}"/>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942294EA-1135-4790-8FEE-3C424195C068}"/>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58309C2B-61DF-4CA9-98BE-792625AFC0FE}"/>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39E11D69-C299-4D24-B824-D8FC4BD4F630}"/>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2485E93-4C03-44BE-95E1-E36DA2C0CB13}"/>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E0890C4F-05FA-4314-9664-29A0C508670E}"/>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B8F9B8D9-C38F-4454-A25D-6F271328A2EC}"/>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10928420-C01C-4B57-AF45-9B5131EFD31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5CEAB905-FCFB-46D2-AEF6-097EAD7B415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2B1D17E-A596-46D8-98F7-FE06C4DAC058}"/>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F9C64ED0-A239-42AE-A56B-E7D7551A4DA5}"/>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9A2FDB72-9615-497A-8009-653206A22875}"/>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82AE409B-D515-4CCB-ABB9-8FA9FD5E6943}"/>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F1457BDB-272E-4463-8D4F-CDF5BDC96EA1}"/>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3D69FB87-008C-4F75-9F40-9BF0D737844A}"/>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393911CB-7DC7-406C-87E2-DCE534169A2A}"/>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275DA2BE-101F-41B9-8385-8A9602A07E8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58CA584B-EDAE-4C9D-9065-555E48206ECF}"/>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B801E927-B2D8-4753-86E0-84D5B5605711}"/>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FF4ACDAA-1F4C-4771-9F21-9FFA19F88D22}"/>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C88F1055-C02B-4643-AF2E-EBF42DD68123}"/>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78C9C733-08D8-4E2E-9B78-93739E03240D}"/>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62F02CF1-70C5-4D87-8DF4-B7203B3D6929}"/>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756B4475-4D01-45D3-A615-580BFBF275E2}"/>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8E7AD438-4015-4518-B5B3-78D25E9D17DD}"/>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1B7F4D45-EF94-4DBC-ADDB-4A78C0B9A9EF}"/>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4A3B2AB3-A480-4B0B-BD36-2D576B034199}"/>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94C5394-7F0A-4E95-B816-DF195B7A914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4C4B9E3B-A25A-42E2-81F6-249599A147EC}"/>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9D5913BE-6BE8-4BA2-BB43-1ABB22EE047A}"/>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D8FC1C72-FAA2-4D36-9FF0-E65F0E94DB47}"/>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9715DC1A-4CA2-4B40-97CB-6CF72C2B6A22}"/>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4013DBF9-603E-43E7-91AD-3EAE7D0DC575}"/>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923F4A51-7DEC-45D5-ACD4-975F939997A2}"/>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25FBDF1-1AB9-4672-9727-1EE074C3A508}"/>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6D20AF0A-BD2D-4595-B219-E85555B58579}"/>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385C03BF-91F0-4D63-9A86-F6C0CE1A45FC}"/>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FABAE4C3-3778-425A-87C5-37E9E1DE65C8}"/>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F90BD756-D787-4B96-9E30-061997EC5EFF}"/>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2323BE5B-B6F7-4DC5-A0EB-15CD1B20A162}"/>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6BAD4B4B-A44D-436D-8BCB-F926909AB201}"/>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A70D5185-2F00-4AE5-8D82-BC774457D596}"/>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E7B7D88C-8A64-48D0-8E71-1F512C8EE075}"/>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0DA561AB-0112-4BFA-9212-8C1BE2E2F068}"/>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1FEC56E-6B92-492D-844E-97FFEFEF49A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4340A061-E516-4977-A5EA-733BB89B2D0B}"/>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F4DEDC63-7D69-420D-9B9E-97596FD4DE44}"/>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DBEBF6A7-07D4-4E1A-A0EB-F6176A20568E}"/>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C3FA641B-644C-4DEA-B832-58BA498C5F86}"/>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B8F66554-B78D-402A-BF01-2E67C88AC304}"/>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70FF1E7-C057-42D7-AEF9-11D16D20DC14}"/>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1D515A91-BA5B-441C-8B11-09E8364F063B}"/>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98D6BCD0-EE9B-4822-AA76-5686406F35C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CBA2EB3A-4558-4BDA-BF14-AF3FE6C9690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6F7D7911-81FE-4DE5-8D69-1E15232EDF37}"/>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2FAA2CCD-4DD7-463A-99BB-8B76C68834A0}"/>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504F984C-8089-4DB7-98B4-2AC52A3274F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72B42874-1C61-4C13-AB30-47CFEB225042}"/>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23548897-6B0D-4257-908F-23566D03F08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0D80502A-FEBB-4402-BCBC-0B92A5E7254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3BAE842E-6C51-4916-96E4-A16FAE0DDE77}"/>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AE91D5E6-4A09-42A7-BF36-BA268A822F01}"/>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755F9BAF-16D3-4457-94C4-49D5A98E8064}"/>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3E881259-8D8E-466F-9F7E-AD8752AB28A2}"/>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272743A8-CC21-4315-9D76-A88503947D17}"/>
              </a:ext>
            </a:extLst>
          </p:cNvPr>
          <p:cNvSpPr>
            <a:spLocks noGrp="1"/>
          </p:cNvSpPr>
          <p:nvPr>
            <p:ph type="sldNum" sz="quarter" idx="12"/>
          </p:nvPr>
        </p:nvSpPr>
        <p:spPr/>
        <p:txBody>
          <a:bodyPr/>
          <a:lstStyle>
            <a:lvl1pPr>
              <a:defRPr/>
            </a:lvl1pPr>
          </a:lstStyle>
          <a:p>
            <a:fld id="{49195388-B925-435C-A662-65EF24B97E2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260758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07D56171-30DB-4849-A53E-311C727C34D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74DA1F60-5428-4F24-8923-82E9D87AB6F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24178B31-D2CA-4DF4-A260-1B666CC91CA8}"/>
              </a:ext>
            </a:extLst>
          </p:cNvPr>
          <p:cNvSpPr>
            <a:spLocks noGrp="1" noChangeArrowheads="1"/>
          </p:cNvSpPr>
          <p:nvPr>
            <p:ph type="sldNum" sz="quarter" idx="12"/>
          </p:nvPr>
        </p:nvSpPr>
        <p:spPr>
          <a:ln/>
        </p:spPr>
        <p:txBody>
          <a:bodyPr/>
          <a:lstStyle>
            <a:lvl1pPr>
              <a:defRPr/>
            </a:lvl1pPr>
          </a:lstStyle>
          <a:p>
            <a:fld id="{F63E8D56-8438-4BE9-9D40-36371DF182E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32572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095548D6-3338-4551-A1E2-7F9AE2EAC3B2}"/>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754BF797-6396-4FD8-BBFC-7CD4A615ACD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16790CCF-3625-4E63-BFF9-B278B07A8BA1}"/>
              </a:ext>
            </a:extLst>
          </p:cNvPr>
          <p:cNvSpPr>
            <a:spLocks noGrp="1" noChangeArrowheads="1"/>
          </p:cNvSpPr>
          <p:nvPr>
            <p:ph type="sldNum" sz="quarter" idx="12"/>
          </p:nvPr>
        </p:nvSpPr>
        <p:spPr>
          <a:ln/>
        </p:spPr>
        <p:txBody>
          <a:bodyPr/>
          <a:lstStyle>
            <a:lvl1pPr>
              <a:defRPr/>
            </a:lvl1pPr>
          </a:lstStyle>
          <a:p>
            <a:fld id="{610F17D1-1606-4664-B2D4-90B14F4B62C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592410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56DDE78D-9BB6-4643-A5DF-DEE4C3B942BB}"/>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5CF70A63-8F10-46A4-A3E2-2A8DA34E9BF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FB546FB4-9B1C-4F59-8D9F-864CE5488C5C}"/>
              </a:ext>
            </a:extLst>
          </p:cNvPr>
          <p:cNvSpPr>
            <a:spLocks noGrp="1" noChangeArrowheads="1"/>
          </p:cNvSpPr>
          <p:nvPr>
            <p:ph type="sldNum" sz="quarter" idx="12"/>
          </p:nvPr>
        </p:nvSpPr>
        <p:spPr>
          <a:ln/>
        </p:spPr>
        <p:txBody>
          <a:bodyPr/>
          <a:lstStyle>
            <a:lvl1pPr>
              <a:defRPr/>
            </a:lvl1pPr>
          </a:lstStyle>
          <a:p>
            <a:fld id="{107DA5CB-5190-4A4D-BF13-A08CB3073DA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21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E90EE148-719D-4AE1-BA67-F11C7351160F}"/>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F8577BE2-723A-4752-A8A1-A5F9D9C8E4DC}"/>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966D460C-867A-46E7-A9E5-7A2EFF42803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A356F3B8-002C-4141-85FB-2C00F332E0EA}"/>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960DA7E1-6275-4854-AA01-D412D03BD9B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65E4C203-504F-4D8F-90C6-0AA1F1D0A23B}"/>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290EB871-3843-4508-84B5-5EF5057F1802}"/>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9474251C-4159-4249-B7DB-C49BA398872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1040D71F-5DF1-450A-BB0B-D44B5706075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46703E73-17BD-4664-8978-2F168030B85C}"/>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0EC07519-63C1-4DF2-B9C8-FC9669FA06F3}"/>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429A3B29-5798-4BDC-A525-1B65A9EB6720}"/>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465BC7E4-D418-47A5-A172-CEA45A0E2A4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4936214A-B6D8-43EA-A5DC-B618ECB4C4A4}"/>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CC64F9E8-E8D6-4021-99AF-CD6B653066E8}"/>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FB830897-23D0-4D9A-9995-64B0198E8DB6}"/>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69BBDF4C-FF7D-4D85-9B83-C9A4D43C7C41}"/>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A8C1F7EB-D75E-4264-BD07-6BB0012C2B8F}"/>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0DE872E4-1A85-489E-B934-044F38C2F528}"/>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C3A6C312-E468-44F5-9736-456FB5D78E54}"/>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9E90CF1D-B885-49E0-BCB9-57E9545F0356}"/>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111A8025-1E8F-46FC-8009-60F02509B161}"/>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E01591AD-0813-4E1D-BFC9-B1890F05B0A7}"/>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26E50619-0466-4515-8DE1-9040907B8FF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90444737-E6C7-4C13-942F-F775D1EA51C0}"/>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194ED879-54B5-4E0C-B260-CBFBE0B23A9B}"/>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40E9CA2C-A50B-4B5B-907F-5CC5BD545EA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C5F7A87-A837-4063-AC00-7EBA0CD3343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BA46116-9ADF-4B81-B862-3DA3E3AEB2C1}"/>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0DD996EA-F024-4F2D-96FF-2DD3A2E52BC5}"/>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9F69C429-132E-4596-8D6D-32FEF9A60CA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222F0A6B-8299-4D61-AA8F-567E81EC9E74}"/>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F4D8F581-A99E-462C-8156-B1C744B845D0}"/>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EEFD6440-729E-4809-A08F-D01C2DA5EDBB}"/>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B76D33D6-AEB3-4701-8964-D46F948F4F24}"/>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9D490CD1-5149-4287-992B-051DB224C9C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58D9206F-EDDB-4D2D-A65D-69ED3F351510}"/>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47CB19D6-4785-4A7D-927E-3ECCBF5838AB}"/>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A4D2602D-6690-4E68-B8CC-5A335EA1EB0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E2CFE094-C7D0-4C91-96AD-30F1982D5153}"/>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BA224CEC-F532-4109-B359-CCBBAC0BA6D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83FE863B-531E-4AF3-A376-917645387B08}"/>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521F0370-B395-4504-8A15-D030E9AB320F}"/>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620DAAED-80F5-4AF9-85A4-B0FE30FC7A21}"/>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8E985AF9-9CEE-4111-A101-73512724172E}"/>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85868427-A540-41ED-A00E-C5A288C7F4A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5C706519-0355-418F-B1DD-355E91135CC0}"/>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E23DA3F9-01FE-4BB8-9835-A7C367F9DD7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2462BAA5-383A-473A-A51A-8E3B007454F2}"/>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B5C90CEC-D5B9-4999-BA33-CB8D27F9590F}"/>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E2108395-60AD-40EA-9749-24EA88C9A73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602015CA-5E7D-4FE9-9839-CBA82F1AC77F}"/>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79905CBB-BA58-4277-BDE4-244F9122379C}"/>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200671F3-BF9E-4DAE-8A00-4D0B2C3951BE}"/>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9EA8C2E8-356F-4D5E-B7AF-491D2ED93DD3}"/>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F4D623D-E5E9-452B-AA14-5B52AAEF2F13}"/>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9A81FE62-3DCB-4D25-80BD-CFE1E2430BBE}"/>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C74E6D0F-7CF5-4342-A09D-D51612651FEB}"/>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90334855-305D-4BC7-89D1-1AA766B37728}"/>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605A64D4-3428-4F3C-BF26-FC1EFFD18146}"/>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07E8815-E3A7-440C-B721-222AC6A4520D}"/>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911ABAF8-78D5-4414-84AC-7EC6F4C5DCE3}"/>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656EC32-4992-4419-B7FF-9A394B17009D}"/>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239219FD-B67C-465C-8251-412BAD720B13}"/>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CD3F2952-99D6-48B7-9AE5-16EEC6A53CC6}"/>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AD2529B1-2D25-46F6-81B0-46376335A90D}"/>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85350839-A990-4D93-9FEF-93E68ECAC1E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E166828A-36A8-4BED-97AB-7CEC843CAF7B}"/>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3955A8C6-4E91-4F07-9812-5E99642EACAE}"/>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F7B4BC88-9C7C-45DD-9AFB-0F0ED6FEB9BD}"/>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C980AD87-620D-4BCE-B7A3-B29FE35EA526}"/>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BC1FFEAE-F387-47A6-ACE7-AF499D70DC5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28F206D6-E04E-455D-93F4-14456BE9FDFE}"/>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DC29FC99-AFD9-45F5-94BC-2790A8034F06}"/>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5FD93F5B-5167-4034-A642-2F03068900A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60109ADF-F93B-46C4-B383-0BC06363D785}"/>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B4DC9306-386F-49E7-928D-302B7F140D5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7DE84284-1EF9-4B66-860C-70E1F9455867}"/>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2F37B74B-378C-43BD-B58E-73A2FD96C41B}"/>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FFB961E5-3727-4C76-BCFC-4C575749A46D}"/>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2264CFC9-D2CF-4CB2-AF03-01FF23BFFB11}"/>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91267F31-123E-4BC6-871D-A5E8370050DB}"/>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3CAD7893-EA0C-4AB1-8169-34378B762A35}"/>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4BD98F2B-9630-47D5-B290-08812D144026}"/>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4BAC2088-528B-479D-A20A-79F2F09E61B3}"/>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8FAC99BB-044E-496B-A62E-92BE2F609DE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59813656-990C-434C-A37D-4D42BA43FC93}"/>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9B393722-B0BB-4105-900B-550BD445C7AF}"/>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4187DE6D-135E-4FA2-AB57-14FFF67831CF}"/>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4CCCDAC7-4DB9-4CB5-8F0A-A14BC911D2D4}"/>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D0D7D52A-99F2-4DC3-AB13-540D716BA32B}"/>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729B120A-DE17-479F-A00B-074B527C0425}"/>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AF53B95-A4D8-41CC-8F3D-D1E5A63C8E26}"/>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3706B304-C86D-4241-A4C7-A4FF46D46223}"/>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62A5E3E3-7C61-4DF2-860D-0D3816AFBBE1}"/>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494F7D75-9F7D-4B3B-B986-C1245E314FCE}"/>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18E4C55E-8F14-4061-BABE-27787B60B5FD}"/>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00BD17E1-CB62-4EE9-A258-66FFE8C6752E}"/>
              </a:ext>
            </a:extLst>
          </p:cNvPr>
          <p:cNvSpPr>
            <a:spLocks noGrp="1"/>
          </p:cNvSpPr>
          <p:nvPr>
            <p:ph type="sldNum" sz="quarter" idx="12"/>
          </p:nvPr>
        </p:nvSpPr>
        <p:spPr/>
        <p:txBody>
          <a:bodyPr/>
          <a:lstStyle>
            <a:lvl1pPr>
              <a:defRPr/>
            </a:lvl1pPr>
          </a:lstStyle>
          <a:p>
            <a:fld id="{76F0BFBC-1AF4-4888-A9ED-E4FF3DA7AF9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5983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ppt_x</p:attrName>
                                        </p:attrNameLst>
                                      </p:cBhvr>
                                      <p:tavLst>
                                        <p:tav tm="0">
                                          <p:val>
                                            <p:strVal val="1+#ppt_w/2"/>
                                          </p:val>
                                        </p:tav>
                                        <p:tav tm="100000">
                                          <p:val>
                                            <p:strVal val="#ppt_x"/>
                                          </p:val>
                                        </p:tav>
                                      </p:tavLst>
                                    </p:anim>
                                    <p:anim calcmode="lin" valueType="num">
                                      <p:cBhvr>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358A6AE0-9CEC-4148-BF47-F88B4C2BF8CE}"/>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458934EE-1E73-435A-99F2-7369250F943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13C67E17-EEFF-4E77-99D4-A3B0CED605B5}"/>
              </a:ext>
            </a:extLst>
          </p:cNvPr>
          <p:cNvSpPr>
            <a:spLocks noGrp="1" noChangeArrowheads="1"/>
          </p:cNvSpPr>
          <p:nvPr>
            <p:ph type="sldNum" sz="quarter" idx="12"/>
          </p:nvPr>
        </p:nvSpPr>
        <p:spPr>
          <a:ln/>
        </p:spPr>
        <p:txBody>
          <a:bodyPr/>
          <a:lstStyle>
            <a:lvl1pPr>
              <a:defRPr/>
            </a:lvl1pPr>
          </a:lstStyle>
          <a:p>
            <a:fld id="{457D576E-2F00-460F-AD82-D774EE1AF48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230238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9D658363-1294-4F4C-830F-9959C8A1F46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478D9ED4-7821-4307-9034-6F1F52FF6E8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415B903-7C6F-40A9-B948-953E1FAEC817}"/>
              </a:ext>
            </a:extLst>
          </p:cNvPr>
          <p:cNvSpPr>
            <a:spLocks noGrp="1" noChangeArrowheads="1"/>
          </p:cNvSpPr>
          <p:nvPr>
            <p:ph type="sldNum" sz="quarter" idx="12"/>
          </p:nvPr>
        </p:nvSpPr>
        <p:spPr>
          <a:ln/>
        </p:spPr>
        <p:txBody>
          <a:bodyPr/>
          <a:lstStyle>
            <a:lvl1pPr>
              <a:defRPr/>
            </a:lvl1pPr>
          </a:lstStyle>
          <a:p>
            <a:fld id="{2128A3F9-77CC-4322-8DEC-949C614C135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980036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40AD208C-620F-488F-BC17-FEC11ED9074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7C798A3E-9B13-404C-919D-6B8F9FF2948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BF797C3-2E10-4944-BCFF-01BF2A6935D9}"/>
              </a:ext>
            </a:extLst>
          </p:cNvPr>
          <p:cNvSpPr>
            <a:spLocks noGrp="1" noChangeArrowheads="1"/>
          </p:cNvSpPr>
          <p:nvPr>
            <p:ph type="sldNum" sz="quarter" idx="12"/>
          </p:nvPr>
        </p:nvSpPr>
        <p:spPr>
          <a:ln/>
        </p:spPr>
        <p:txBody>
          <a:bodyPr/>
          <a:lstStyle>
            <a:lvl1pPr>
              <a:defRPr/>
            </a:lvl1pPr>
          </a:lstStyle>
          <a:p>
            <a:fld id="{76C79BB3-510B-4E20-B7EC-A4F3C1D4EB5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959901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55B57EB8-B180-4F9A-9A0B-04CEE9B7D07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AB3673D2-4896-4609-85DC-604DA52CE38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6501B038-A5DD-4EA9-A102-F9FDD33F96BD}"/>
              </a:ext>
            </a:extLst>
          </p:cNvPr>
          <p:cNvSpPr>
            <a:spLocks noGrp="1" noChangeArrowheads="1"/>
          </p:cNvSpPr>
          <p:nvPr>
            <p:ph type="sldNum" sz="quarter" idx="12"/>
          </p:nvPr>
        </p:nvSpPr>
        <p:spPr>
          <a:ln/>
        </p:spPr>
        <p:txBody>
          <a:bodyPr/>
          <a:lstStyle>
            <a:lvl1pPr>
              <a:defRPr/>
            </a:lvl1pPr>
          </a:lstStyle>
          <a:p>
            <a:fld id="{F681DDA6-9EC2-4FC2-A0BE-930FACA6304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3333755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7A2EF628-AB11-4492-B496-6030DED490A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E2ADAD1F-C322-4B19-A101-F1510A9ECEC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E5C5013-3711-462F-BCBA-84C344F696FF}"/>
              </a:ext>
            </a:extLst>
          </p:cNvPr>
          <p:cNvSpPr>
            <a:spLocks noGrp="1" noChangeArrowheads="1"/>
          </p:cNvSpPr>
          <p:nvPr>
            <p:ph type="sldNum" sz="quarter" idx="12"/>
          </p:nvPr>
        </p:nvSpPr>
        <p:spPr>
          <a:ln/>
        </p:spPr>
        <p:txBody>
          <a:bodyPr/>
          <a:lstStyle>
            <a:lvl1pPr>
              <a:defRPr/>
            </a:lvl1pPr>
          </a:lstStyle>
          <a:p>
            <a:fld id="{B6A35BEF-7DC9-4B2E-80D7-ACF4E4DA5AE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50269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8310E92B-34D4-4CA3-A1E6-1DC47E970F2D}"/>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D331CC8D-938F-4AF8-8687-8DDE976C0CC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5A0017BE-5ED9-422E-8668-55BB0EC3A4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75A09AC8-2F77-49EE-9245-8A4B88B95A33}"/>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DD491D5D-6E99-46F9-8AA1-076CCA712AF0}"/>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162CA5C9-ED85-4DEE-9D91-22C77D21DAD9}"/>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9AA25639-0E39-4C1B-9ECB-F11D75A64074}"/>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E4488366-7B3C-476A-BAD6-F7E73C4F4AC2}"/>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9403F6C6-02D9-497D-BAFB-39B14AEF6AF3}"/>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92642E91-8B6A-4487-B3B7-C5BC9F5A4B70}"/>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4CA09D67-046E-4FE9-842D-3298844751D0}"/>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AFBC2973-8F12-439D-99B5-AF1F1DDB0344}"/>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2FA3FA73-BB5F-4AE7-830E-BCA1BBB63DC7}"/>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BE231F17-E185-422D-85E2-1B1E828FEA1A}"/>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EA9AB494-A623-42FD-960E-1D10023411A8}"/>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086FB644-3623-44F2-BFD9-10329CEFBFF5}"/>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4F0305DE-5FBB-48E4-9140-B91A6955C35C}"/>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416D6899-2234-4F3F-A22F-DD2494BA4B12}"/>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F9E51DBC-3C1D-4AA8-AAEE-6639DE604303}"/>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69C1AE4F-8F74-4557-8373-E129F9ED0B5D}"/>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5D3CEC21-DC16-4923-AB03-73BAA6F2DFA7}"/>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8A24D926-EA56-4F92-9234-45F8B6C3438F}"/>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B880D8AE-F9AF-4254-9C35-65196CB7324F}"/>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F8A99C84-33C1-4D6A-A369-FAB7A35CE5AD}"/>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436FF1A3-93D2-4CDF-834B-C8837D2CDF19}"/>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54CCF549-AF17-46AA-8BAF-D8EBCF3FFB27}"/>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0EF88982-2AC0-4384-B41C-22A08E0F1E6E}"/>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F8A38BFF-C04C-4746-B284-188AAC41DA9C}"/>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34517F91-CC9D-43B2-9AB3-D14A05B84A16}"/>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202086AB-FF62-4449-805C-39193AD0D3AF}"/>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456D9C52-2DF7-4EFB-94E1-C43207D8FACB}"/>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D69E2488-B345-4DF5-93BA-2A3BA6EDB44A}"/>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A734EF34-95FB-4676-AA5E-8586434BD4BE}"/>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FCE46FD0-2A73-4D5E-9A87-7E377A33A6ED}"/>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FE55F70E-FE46-4D42-ADC9-FEAD56B5B8B8}"/>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2B95354B-195A-4FF3-9B9C-098138151A3F}"/>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08B3FE51-A476-415F-A42D-566C7C94DBBC}"/>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EDE61890-EFEB-4DEE-B620-1110E094FC34}"/>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7B0C5994-19FF-41C6-BA2A-7B6BDACCA3BA}"/>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44AFA834-2E4F-417D-8C79-E24296DCF891}"/>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65260C55-E6A5-4C0A-BBD5-A1EA849FCD70}"/>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E6DDA95B-6A95-4B1C-86D4-C512F066098A}"/>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4EA6D83F-1A58-44E9-85B7-C0531FEA7670}"/>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1C21A7DD-F980-440E-8F09-EAFE8C0D536C}"/>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EE05CF55-16F8-4843-80C4-285BD019BA37}"/>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8FF3ED23-FBD8-4CAA-B130-D019DEDB4A81}"/>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50C33717-D4A0-4831-81A0-ACBF39EFAF93}"/>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CDD42150-D26F-48EC-8757-D6A135938894}"/>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7003D128-E4BB-4CF9-991C-93A2C3014327}"/>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D0C0A218-35D0-4CD7-BED5-4C13D764E5D6}"/>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79310C97-7AA0-4E47-974C-0BF72612ABDC}"/>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35685868-A929-42B8-ABB7-5C064191C9AF}"/>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006ACCBD-4E78-4CCF-933B-16FC6FED4762}"/>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821F0AB1-D9C3-42AC-934E-80ADD822ED22}"/>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71CD9FDA-BA19-4273-993E-F5592D9DFB8B}"/>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E236293D-37A8-4ABB-A13C-7F6DDC865166}"/>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492ECDC9-1C42-4CE7-971C-E288725FBFB1}"/>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59411A7E-202D-4001-AF5C-8E40F571CFFD}"/>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71260139-C450-41D8-B21D-C5DFA5A9CA3F}"/>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AAE9B5A0-FF4F-4FC4-AD92-8090766F8119}"/>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16449DBD-799E-4614-A231-85C956379D4B}"/>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2DC95365-826F-427A-BC39-BD7E9E993D3F}"/>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65BD0E04-DC1F-426B-92B1-755B969DAD22}"/>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9C7AEF59-D28E-461B-B1EB-4C41C8AF3A3C}"/>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68EC5580-7D29-487D-9D68-FBA092144371}"/>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56D58AD5-FAC2-4E38-A7E2-0405E4D00065}"/>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EFC26618-F297-4808-AA30-4B2D6F54BC4C}"/>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6A637D72-8249-41B6-8B16-0EACCA0E894D}"/>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7707DB01-DB3B-41E1-8D08-D67941C9016B}"/>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599249BC-50D8-48E9-BE72-1FEC3784EA85}"/>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CCE04CE4-ECD2-4D61-B56A-256C4B8F6C0C}"/>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87A6C634-A423-4C12-AA36-ED64DB467E9D}"/>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143DA1A5-6A1B-4257-8AD7-0B63646C0F3E}"/>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C7C4517A-A226-4F5C-8F8A-FFFB07E419DB}"/>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29F5366C-6695-4F39-BD5A-64F628CD4474}"/>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912781B7-21E2-47C6-B5CB-24C3626A04E8}"/>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94E28D83-0F55-4B5B-8D41-A7CBE5B484FA}"/>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1EC105D3-F258-4706-9909-65283F0626CA}"/>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3AAE20E8-A34E-4FE0-8C56-EC256D46FE72}"/>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724C50E2-DD0D-4451-AFB7-C26F8950C7E2}"/>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E4F69300-9943-40C3-A009-BC110CB0AB7E}"/>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965D2C33-CE8C-44FC-B4A3-C1148D2559BA}"/>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EFEB0217-363E-4C09-A6A5-A166FC5A689B}"/>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CF3A3EAC-2D66-4707-BD7F-3F49CDE5C818}"/>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9164475D-A541-41D8-B767-6E12658C6989}"/>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F7FB754D-5F7B-4018-94C0-D870C5B9492B}"/>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B0D2D44B-016A-477C-AE90-C85B8ED46C64}"/>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D846D458-AE7F-49BE-B9AA-DCC11C5766EE}"/>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5464FAD7-F149-454A-BF0B-BBED47C8F56E}"/>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88978B8D-31E0-40E8-89ED-7152F8B727AB}"/>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B3ABFA9D-0199-48BB-A4CD-D6B3E0844758}"/>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5F3E6767-78CB-4FD0-A810-44F57B1912FA}"/>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8FF31571-96CB-4CA5-810E-DC6DA3380D0B}"/>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6C3D3E50-218F-4909-9908-516D4E5FE2C5}"/>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81A57E7B-2E30-4DD1-8842-33369B7D6D95}"/>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4F16ADF3-F719-4D04-AB82-A33445C8FCF7}"/>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A0BAE01F-BA6F-4A76-B6F2-B259735B9EFD}"/>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944DE53B-8AC0-48FC-90B8-B69F339DE243}"/>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44394459-C7A9-402D-965C-FA198D873D0C}"/>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37AFB705-0DC5-4337-839D-31D95BDF3E45}"/>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28B296E8-33B7-4F01-A534-BF5232357652}"/>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D9A3F19C-7B01-4FA4-ABF4-CC70D42D05E5}"/>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3C39B1E6-F7AC-475F-96A6-5E4BF571C265}"/>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9E9A53E5-D4A1-4225-8981-07AD7BD6D6FE}"/>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95CA50FD-4A5F-4FD3-B11D-4CAA319814A6}"/>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2B87C117-3380-48DD-91A1-4ABB6CE83017}"/>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DFA5FD78-3064-4C77-9BA6-086EBE65ABF7}"/>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1C894AE6-47F5-4CEE-AF99-8AA15FF15E94}"/>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4A79360F-DDCC-44A3-B8B5-F68839AEF51D}"/>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EBA71885-4CE5-4D90-BC01-262E9440650F}"/>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3D351AE6-7166-4B49-8177-9E204E9E04B2}"/>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24CF68EB-6029-4521-8C6E-0879C32DC493}"/>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E595E97B-A447-4D77-B776-3F28A6CDC155}"/>
              </a:ext>
            </a:extLst>
          </p:cNvPr>
          <p:cNvSpPr>
            <a:spLocks noGrp="1"/>
          </p:cNvSpPr>
          <p:nvPr>
            <p:ph type="sldNum" sz="quarter" idx="12"/>
          </p:nvPr>
        </p:nvSpPr>
        <p:spPr/>
        <p:txBody>
          <a:bodyPr/>
          <a:lstStyle>
            <a:lvl1pPr>
              <a:defRPr/>
            </a:lvl1pPr>
          </a:lstStyle>
          <a:p>
            <a:fld id="{76EDD1FB-46BE-4EB4-8604-3495D19455B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398371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7B4E0954-EE04-480E-ABA3-CB39CFEE674D}"/>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F3BD054A-2A1C-44ED-9419-5772B62C50C1}"/>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6844F2D1-1DF4-409C-96D7-15C62827F524}"/>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BA718E55-9BC3-4339-B420-665DE2C2B914}"/>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96AFD762-A4B9-43BC-BE85-3AF3D12CB93E}"/>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89BF0A6F-FBB8-4D56-A939-1B77F5C35B4B}"/>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A82BD091-8D2F-472C-AED4-AD866F9D801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2F5E523C-80E9-4CC4-8CF2-86365097E03A}"/>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A745342-BE39-44B4-90AB-898CF9AA0244}"/>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91C7F7E8-0012-4231-AAC8-4A4681ED8CFC}"/>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C789F5A7-000C-44CC-9A0B-1C030578BBCF}"/>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5788700B-F339-40AF-B89F-325E4B7C8E77}"/>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F611BFB-4561-4BBD-ACEA-58B5BC65794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CF368448-4645-4A1B-BD5D-D4B8BDBB8A4B}"/>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D225F649-ECF4-426B-BD27-0B3129CC0B3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A5462337-B17B-4105-A13F-36D5812AEDFD}"/>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B907BEB8-4521-441D-8A00-3354E36C06B6}"/>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64B59FD4-1A25-49DB-8C82-838A9DDF1647}"/>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F135C192-4E97-4B06-930D-486BB7E0B1FE}"/>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9A69D34-014F-431A-A93F-A9AD93F8FCEB}"/>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A40E26A0-D4B8-4566-A6D5-64450DB406BF}"/>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5B867811-7DA5-424A-A62A-9A035820CD77}"/>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F5343F01-0D30-417A-8FB6-C13683E4808E}"/>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CD9C8FBF-116A-4034-94FA-BEC24955A3E6}"/>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EDE59BA4-1B5D-4332-AF0F-699B95D1E239}"/>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7FE9529E-0B64-4119-9852-080A5166B17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19E0CC25-0ACF-4356-B6B9-2E4CB4A7C1DF}"/>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614EEC6D-9244-4F0E-A747-DC0195941DE5}"/>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7A30793-1F8D-4BEB-B6AF-E603104F44C8}"/>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82E269F1-65F1-46F6-8431-5D33BB84488F}"/>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CB80A0C9-7245-4FEF-830E-251D311BA07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1A01D7B2-7F47-487B-BA7A-571B17EA4953}"/>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291C1168-5A5A-4955-B67C-B1DF98F2CCB1}"/>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5459016C-A124-4497-BE97-760631C4E173}"/>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A32FC495-EF44-498C-89FC-8A1F07FA776D}"/>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6EC2C81A-1202-4E6C-9C25-A09130615831}"/>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F5D09149-4043-43CD-B5C1-9E097AA994D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AF3B6610-FFED-46B1-98A5-55E0056948E2}"/>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0A52C912-B5C3-4563-A4AB-1AA27A589DED}"/>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11A14761-6748-48DC-85FE-27908E23A82D}"/>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38541B33-34D0-4CC0-B1EA-D05B0D68373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8362D356-39A4-442B-B1DA-BAA1C916CE8A}"/>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150C83FD-7D87-4E1C-A756-314896380F1C}"/>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A51B15B6-D305-4583-A1B6-0435D4D46ED4}"/>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7F1C1C24-CCB3-4619-975F-C363380112FF}"/>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F9F07ACF-3225-416F-BCF1-89B7CBF9F0C6}"/>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715367C3-787A-4520-92BF-1DB6E500F1C1}"/>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E16FAA43-FC6F-48B2-B29E-9D8E38F11D5A}"/>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998024C7-647E-49AF-8D05-6270B9C82EA8}"/>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AF0F7098-1D99-4C48-8720-B9D72FD7EE51}"/>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DCFC4EA0-7745-43C2-AB6C-A2756619222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4C9E2B2B-B2EA-4EB1-9BA4-93DEB2EE4D1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ADB7DEDD-242B-42EB-ABDE-AD9D308D6426}"/>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23DDC16-C2D2-422B-8C03-507236D3DC68}"/>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D24E4AB1-8A56-467F-AC80-0EEE7C4E5CFB}"/>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BEDF2DDB-D6F6-425B-A6D6-41E7A442ECF0}"/>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61394DE7-626F-4FB3-90FE-86E8D23D600C}"/>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30B0FCB-4863-477D-86BC-2A278744985C}"/>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6F1D708B-581B-4B01-A034-3DD1E9D796B5}"/>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484068A9-2730-4D39-B712-167CFCACAC3F}"/>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D2A5569-DC36-47E1-A484-C597656C5ACD}"/>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4A4BE9C1-4A02-442A-B363-2AB711630C07}"/>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4E370FA0-B779-44EE-9948-D0042CC16E7D}"/>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611E808B-C392-4F4D-838B-434DEFDE2B37}"/>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39CF09D1-8A30-4F1B-9E03-ACA12691251C}"/>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B35E86B1-5BCC-40ED-AAE0-311FC8A24E44}"/>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18FE02F5-6F2C-4746-B533-6C1D441AB785}"/>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7B654EA-3D18-44A3-9EF9-DEB09E716807}"/>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C58900B3-C37B-4C48-BCA8-4311F580AD80}"/>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7E0C954F-CCFC-41BD-864A-EC1C698DE197}"/>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BC26A856-4BF0-444C-B06D-392C4D075E82}"/>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CF13168A-FD74-4793-80AF-0115DD306FFA}"/>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FFAB2DA7-CD81-4435-93D1-EC149A74A15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38751012-2DA3-4833-8BB9-2BD155BE32D0}"/>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7F66DA2B-D558-4F89-946F-3CCF718C7D2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66EBBABA-40D0-4C7B-A915-19FE62683BBF}"/>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E918C732-0C45-45FE-8745-9B8D80C2EA99}"/>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78F6C818-CA1A-40BD-82DC-12B2194B80AF}"/>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8B752049-3F94-489C-89C8-5898C1B3C280}"/>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D77DCB5C-E76F-4B0D-8DE9-ECD4C414615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C774747C-B33D-4104-AA3B-7E29981C38F9}"/>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354C709E-FA38-4AD9-B739-CED8DB2E2CAE}"/>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0D061D43-3479-4F3A-82BF-41AE4F460888}"/>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E4116449-38C7-46D2-9430-8D3C86DF4B1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A520C6BC-459B-45BE-B3C4-C251B2C8B984}"/>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DEC1AF46-2719-47E4-B15A-1A6EB30D7C09}"/>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13DFD873-5C3F-4591-92AD-B0EA666399A9}"/>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DF545174-A9E1-48BF-946C-0A29AD4F1503}"/>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E057926F-9A45-4998-A5B3-713A42FC0BED}"/>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FF7ADEBE-2923-4256-87A3-BB32DB132DC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DE2B97A0-C19B-4D8A-9093-3EE3C9A7EE7E}"/>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61C81C8C-2D8C-45E0-B738-8F312CF03926}"/>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962F800C-CA8B-48BD-9C69-195FD30D7E6C}"/>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D9765D5-0D02-42FA-90F0-FF650786D06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6DD3EF13-90B2-4053-A211-803C423FB2B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50D4C8E5-4F27-433D-A9FC-8B2546663E29}"/>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60D66BEE-6AE0-4142-820E-B29F9CA3FD40}"/>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9D00E60B-163F-4328-B663-0CE29559B572}"/>
              </a:ext>
            </a:extLst>
          </p:cNvPr>
          <p:cNvSpPr>
            <a:spLocks noGrp="1"/>
          </p:cNvSpPr>
          <p:nvPr>
            <p:ph type="sldNum" sz="quarter" idx="12"/>
          </p:nvPr>
        </p:nvSpPr>
        <p:spPr/>
        <p:txBody>
          <a:bodyPr/>
          <a:lstStyle>
            <a:lvl1pPr>
              <a:defRPr/>
            </a:lvl1pPr>
          </a:lstStyle>
          <a:p>
            <a:fld id="{4F2A396B-F470-4800-B69B-1574CDD7F6F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971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ppt_x</p:attrName>
                                        </p:attrNameLst>
                                      </p:cBhvr>
                                      <p:tavLst>
                                        <p:tav tm="0">
                                          <p:val>
                                            <p:strVal val="1+#ppt_w/2"/>
                                          </p:val>
                                        </p:tav>
                                        <p:tav tm="100000">
                                          <p:val>
                                            <p:strVal val="#ppt_x"/>
                                          </p:val>
                                        </p:tav>
                                      </p:tavLst>
                                    </p:anim>
                                    <p:anim calcmode="lin" valueType="num">
                                      <p:cBhvr>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F887038-3C83-47C2-99A9-C6AC1B74FD5B}"/>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F8D0D650-C430-4AAA-A739-ED07F5CECEE6}"/>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C5A9C48B-4960-48B7-82DE-08D4BE585E30}"/>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4ACA9B56-C540-4D95-A07C-E39CDFD922E4}"/>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658B0210-A26C-4097-B3F2-BE5E3A5E99E1}"/>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29B5CF3D-E143-4E36-A986-1945A4410CC3}"/>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D21C7A5C-5179-400B-95B6-C17FFAB99311}"/>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1EE37E29-C280-481F-81E1-EF1B11867D98}"/>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F1C5EA9-F2B4-4EB7-8FF4-0AF4A75A6CC2}"/>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DB9B575B-6C37-4CC8-B87D-E265E3BB90F2}"/>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08B474FB-8F62-4ED9-A72F-2D66EF652BB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7A7A8933-4CF7-4AB4-B010-C8CB6C42849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47EEEF0-24A8-4191-84F2-DB0C16FAF279}"/>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85F9F441-A951-4978-8A36-E748C093D87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DB0CE69F-9687-4798-8593-1D95D163A5FA}"/>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4B5F9688-1F29-4DA6-88DA-1E79B13A0920}"/>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9578F0B1-73AE-477A-9E05-76049202201F}"/>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8E243A01-6BE5-4506-A6AE-09FEC2458FC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E51C6C06-4950-4A08-8EE6-FEF76139AE13}"/>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1AA220D-557A-4A68-AADA-458DD4B6BB2B}"/>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1790BC06-2243-4387-84D1-17DF0EAE5A85}"/>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6538E63E-922E-4004-BEA7-9EB5AF6807C1}"/>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3ECB06B8-61ED-4028-9ACA-E09A8142D4B1}"/>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CB9D43BA-2D97-4325-9200-599D1E09BDA1}"/>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A264ABEA-186F-42C9-8470-843233898E52}"/>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F5A4E993-88E0-4AD6-A740-D84CFDAECE9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5B62AFEB-9F90-4B52-B11B-799F8573860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9AB9A49D-DE10-49F0-AEC6-1D5456582EC7}"/>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9E4DFE6-9D3B-4BAF-A3FA-9D9236DEBE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8AF37066-2119-4B1C-A800-1E9FDE6800D5}"/>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BDA8BCF1-D27D-4D63-9B75-D73DC209D2DB}"/>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9A2864D0-A51F-4220-A41A-7E80730ACE85}"/>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CBB7D73A-9477-4C3E-BEF6-3A56FE812E07}"/>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C3091D49-755C-4CAC-B259-1EAD71FB904C}"/>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A30C1413-30CD-4FE4-AA33-D7E57EA63246}"/>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DE9CC27C-F827-4DA2-918D-003F55A3115E}"/>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32CDDB8F-DE7D-40DD-8168-A2EA66295E3B}"/>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B4549510-989C-41C0-97B5-D8D5C8CC3DDD}"/>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EF7857F0-884D-4A32-BD67-19CF4FB6E26B}"/>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67FA5836-2628-4140-AEE4-0DD52A0A8CB6}"/>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FF6485ED-8DE8-430D-9B16-9D6100752134}"/>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266066CB-89C0-4671-BB89-D9DC4BE6E67F}"/>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4033F6D1-6256-4F60-B049-7C91AEFF7DB9}"/>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D33CDB4C-2946-4CA0-90A3-90A2E0E7EB80}"/>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A8444826-DD66-4E67-81E1-F74643018E39}"/>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BFF7CFDF-13C3-40B6-BEAE-CAC9EF471B6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D450B11B-099E-4120-90ED-C0127D472ACF}"/>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52FEE6D9-2395-4FE5-9AEC-9B7044B8AAA3}"/>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A8E6253A-E375-4ECD-A807-7125E7875C96}"/>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EF0C76B1-99D3-4911-A8EA-6D3990272EBD}"/>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F212AC15-6F7C-4421-8275-0615E7FF00E4}"/>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EDA31C21-6CAB-4658-B475-0C41F079E273}"/>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1F9FA3C6-5D8B-4F33-A6DD-84BD565DD208}"/>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CB145168-2076-43F3-840A-F8BB88E38C8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E396C5A3-71A3-4403-BD59-83BEF0294768}"/>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268A925B-09AC-423B-AED1-9EF8C43544F5}"/>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C7C77C6D-EB4B-4932-B67F-F8FA465B9B1A}"/>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F5573827-AB50-41D9-BC5C-C9FDEDF46402}"/>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0A6C406D-784B-4C3E-B27B-E565F3FA0A9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12563C44-71AE-4B17-BAE7-9F510E88AFF4}"/>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607A290-ECBA-4BAB-B38C-17CD57C2AF85}"/>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EA794BAD-6E2C-4CFE-9E85-0C249EBE1232}"/>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C6173405-0FC3-4C86-9002-E95109001E98}"/>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C95542DA-0FF0-4738-9B82-C499A502B15D}"/>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6A613B3C-98DC-4C6B-B695-9CE33CA4D8E2}"/>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AD2163E-43D2-4352-AFC0-C15390FFDB52}"/>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652F5159-AA27-4AAA-A7FD-049A92DC229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C1C329B1-E662-4C22-85C7-B1AFB604ADB0}"/>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C8252697-31D2-4A00-9225-C99AF2307F31}"/>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BD06B18E-6EE8-4A68-AACF-980D04A9B000}"/>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0F3196C9-23AC-4711-88E3-786B0B166459}"/>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D8D444E9-4E59-4DA7-BF24-5E66E2DEA8D5}"/>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9AFFA93C-4483-4122-BFAB-F3AEDE6FB74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53D265E2-E1E1-43C0-AA87-018CA3CE49AB}"/>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78BE94D-F580-40D3-87F0-95B2CB9EBEC4}"/>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53B23C6A-C50D-4613-B241-E4956EC13634}"/>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578F110C-7890-4A04-80B1-31D9A65B9237}"/>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DA56751B-B76F-4F0E-A5C1-E9B149593F22}"/>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CCAA43C3-DB05-4B5B-AC1E-9C8FF68452FF}"/>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E4C07788-910C-4B93-A1F6-8A79E4C7E868}"/>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3FF52CD6-D73C-4725-A4EC-BB7C1BF6ADE5}"/>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40428C10-CFD5-4C4B-90F8-C20F70DEC004}"/>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DC272E06-4C2B-46C0-A789-9166378AA1F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3E733ABE-0E45-46A9-943F-DE1901BFB55A}"/>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9B91536B-FCFD-430E-9347-4556163FC72D}"/>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E07AB62F-9446-483F-85E1-AC857BC57501}"/>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E9BE048A-4AB3-41AF-A0D5-95313DF85F69}"/>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D30F2C6F-BDD4-4314-89C9-039705870950}"/>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A889A002-32D1-419B-96F1-A80BE1CF46E0}"/>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AE76F995-C9B6-40F8-9FA5-DC3ECFABD07D}"/>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308A588C-0ED5-42BD-AC06-08F388E42487}"/>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065901F5-3AA5-48D5-AE11-F2A58D7EAE06}"/>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914BAB86-FACB-4BE3-9F35-A251EC20C111}"/>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E8BF6A9-790B-4270-A874-09034E017A0F}"/>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85159A16-1C58-41A6-8A7E-88B76BEAB497}"/>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D4F7256F-C38A-48F7-BC06-896860E701D2}"/>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33B0F07D-F2A6-4F27-9CFC-C131EE035BFA}"/>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A93C8E9-0944-496B-91B6-2DC40DD0E2FF}"/>
              </a:ext>
            </a:extLst>
          </p:cNvPr>
          <p:cNvSpPr>
            <a:spLocks noGrp="1"/>
          </p:cNvSpPr>
          <p:nvPr>
            <p:ph type="sldNum" sz="quarter" idx="12"/>
          </p:nvPr>
        </p:nvSpPr>
        <p:spPr/>
        <p:txBody>
          <a:bodyPr/>
          <a:lstStyle>
            <a:lvl1pPr>
              <a:defRPr/>
            </a:lvl1pPr>
          </a:lstStyle>
          <a:p>
            <a:fld id="{5CAA8CD4-A88A-4AF5-A2D9-32BEE0ECFBB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948129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F5EDFDE3-92D9-4D4D-A218-4F7202B3930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973F3F15-750F-44D4-A975-D4540D69107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0A1CF5AB-A515-422E-9AAC-A037B8AE04AF}"/>
              </a:ext>
            </a:extLst>
          </p:cNvPr>
          <p:cNvSpPr>
            <a:spLocks noGrp="1" noChangeArrowheads="1"/>
          </p:cNvSpPr>
          <p:nvPr>
            <p:ph type="sldNum" sz="quarter" idx="12"/>
          </p:nvPr>
        </p:nvSpPr>
        <p:spPr>
          <a:ln/>
        </p:spPr>
        <p:txBody>
          <a:bodyPr/>
          <a:lstStyle>
            <a:lvl1pPr>
              <a:defRPr/>
            </a:lvl1pPr>
          </a:lstStyle>
          <a:p>
            <a:fld id="{96B20C4F-9C1D-4C0D-A1D4-4BF4706AF55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376688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5D732C3A-9D00-4F43-95F1-B4057E74218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9907ED07-0427-41FB-AC3A-86B46B37646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DEA45C44-E198-4C35-9293-F76F4CDFC550}"/>
              </a:ext>
            </a:extLst>
          </p:cNvPr>
          <p:cNvSpPr>
            <a:spLocks noGrp="1" noChangeArrowheads="1"/>
          </p:cNvSpPr>
          <p:nvPr>
            <p:ph type="sldNum" sz="quarter" idx="12"/>
          </p:nvPr>
        </p:nvSpPr>
        <p:spPr>
          <a:ln/>
        </p:spPr>
        <p:txBody>
          <a:bodyPr/>
          <a:lstStyle>
            <a:lvl1pPr>
              <a:defRPr/>
            </a:lvl1pPr>
          </a:lstStyle>
          <a:p>
            <a:fld id="{0E5D75C9-EE2A-4F9F-A219-2367D619D10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5318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415796C-37E7-49CA-B10A-F344A816A3B4}"/>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DB6639F5-9174-418C-92BA-EB7C00E7BBD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2DB5B2C5-4923-4028-8C88-16CA9C8ADF6B}"/>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B04B3DD9-5FF9-4AF6-B408-C4BE08DA70B7}"/>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011EACA2-B99D-46A5-A80C-04DAC8CB556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CCA8AE5E-B986-47A7-91F9-B19A433F3E48}"/>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20B26DFC-D548-486A-975C-B83DC3702394}"/>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B614E4E-9B70-422A-ABA4-8049320476E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3A49AFE5-004E-45F1-AA8C-A13217921D06}"/>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D9A6B55E-D271-4D11-95B7-EF2E9AEC8D01}"/>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3A0DB14A-D590-4668-950F-44C3DB4D130A}"/>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27D2A1D9-BCE7-4E0A-A62A-C0EC204F9671}"/>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6FC9B111-BFDA-4246-B227-73415C45241C}"/>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3A00D5A0-4CD1-450C-8E8A-708EB46E52C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B0463118-2C02-4C8A-BF61-84F6B5F7152D}"/>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F746F3D4-7119-424F-97EA-75ABC76DDCAF}"/>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5613E293-24A6-4D72-8419-79F9C1ED2E31}"/>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E4CB9249-4C51-41A0-9DF9-9D3EB021FF0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8B05D169-C972-4044-AFCB-26E043B6078E}"/>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70BA4A09-A6A2-44D6-9D9C-5A5E7AF18CCA}"/>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073B6C1A-AC55-4BF3-AC83-ABFB0DCFCFC9}"/>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D8748648-29BD-41F6-BBB5-E9B6DF765E47}"/>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DD869E62-97DE-4367-B479-7FE7ED1EC4A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DCBB49FF-EE55-449A-8892-A9F611BD183A}"/>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F8BFB8F6-AB30-4A8A-880F-556C0EF5054C}"/>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5B357441-44D4-4F62-B1A3-7CAEBF1C035C}"/>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5FBDF5B1-0FB5-4EB1-964A-DD3C8DE5C8F1}"/>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FAF31C53-349C-4550-AD7E-DCA09A36A04D}"/>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AEB41A87-4BFB-4482-BA8B-F0C85538E4CA}"/>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ACF2E028-B783-4D6B-8652-AD06AC77DD58}"/>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DF5159AC-0FE2-4303-A2D9-7E8F612701A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6C913365-3FEA-4339-9C98-41EBC1B94C7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6DB86387-4A4E-4168-A69E-1E3BEB2A1ADE}"/>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33B1983F-6A8E-46B2-B395-BB47E5D09159}"/>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9AE61BD9-E70E-4892-A797-0EE302DB769F}"/>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EB57BA40-AADE-4D01-ACA7-0D625BF5B2D5}"/>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9D6F86AE-2E22-4803-81DD-7834E6DE6FA8}"/>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D9FA6304-8879-4761-A406-09FAA7DE9537}"/>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3E5D6019-C5F0-493B-B56F-108E7F5E1E24}"/>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4CE68AB8-D2A1-46E7-BB2F-F48DE2274528}"/>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7AB523E8-9A2E-42AC-B4F5-6406FD94C8B2}"/>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F2946117-23E5-4C46-9FB6-F7AF92747EF0}"/>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5BD79536-2691-4F52-907A-7F11C39189FE}"/>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4A50AAD4-A662-40A1-A983-D6125F62FC5F}"/>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EAD7D08D-9592-47EF-A174-931DBA629707}"/>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5EDD745B-E59C-4AD1-81F6-72804A2737D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EF11EC46-EC21-492E-A627-7A4B3AE3981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7B28675B-95C6-43BD-A72D-58D27D7D0CA7}"/>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760D6354-A104-4BDC-A3D2-7E4DBDC15432}"/>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74AA69C7-C3D6-4C0C-89D7-C3809BB50C35}"/>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0836FC6B-BC71-49B5-B359-29A1804620C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BD62C202-9ABF-4202-90F0-B7778A5613E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FE987201-3170-4C09-8D63-E6873D58C858}"/>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D4F7D5B-FC2E-4EE9-AE84-20EBAE71AAB1}"/>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5993E5DC-1676-4A53-BF55-4573F715C4D0}"/>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80B584E3-4B77-4DB8-A9AA-AB07DB32E7AA}"/>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45BB8358-EC94-4AF6-9E11-54B79E32C27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1168184-5931-4574-839D-6BC33096125D}"/>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38147F0F-89CE-4100-B8B4-6CEA21396244}"/>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F65F19D3-BFF0-46F4-9C63-7DE93F56640E}"/>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B82FADA-DDB3-430F-B007-99A83C8E08BA}"/>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688ACAD3-B5F2-4A45-A89F-3CAAA7AFC7B1}"/>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EB8EC4CD-60B5-4C00-ABAF-8D7C29BC55AC}"/>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BE4B88D4-7842-4E34-8A3D-B307759D5A2F}"/>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9DDBF38B-4EB0-4554-878F-1311A65D9D51}"/>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5B97BED0-19C5-40B9-BAB0-90292675551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AD3D8A57-7C55-43D0-8333-247EEBEB7B5C}"/>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403B19ED-3566-4815-BAAA-A5EF2954038A}"/>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7E172DC8-81E9-4561-AC45-848E11D779EF}"/>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31357A96-E3AF-4957-B69E-1B6DC52CB93C}"/>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995A1CFF-574E-4CD7-8392-B11F88760FEF}"/>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3C594E0C-AFC3-47D5-81FF-42131A749514}"/>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F04A001D-917C-4947-ABB0-8BCA20B4076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01AC520E-ACF7-47FE-8342-5A792C9885D0}"/>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418E33D4-0008-43D3-926C-62079F815954}"/>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20F1D50B-FE4F-44FA-8DB9-10D5BA0BE062}"/>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22548417-AA30-4FCA-9161-DB859E4F7AE2}"/>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89B6D3E2-1D90-4A69-A513-6CA427B2ABC1}"/>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43914071-3AE1-46C6-86B9-608FCD5B317D}"/>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6FDC43A3-41AC-4424-B247-23FD5AAC76BE}"/>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4A921FB9-2CCC-44A2-BE63-B9EB43FC7FBF}"/>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E7CFD193-14AE-4779-8F8E-1DFDF33E5BE7}"/>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AE74DCF-A797-46C0-8B2A-2363C012588B}"/>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0BCD1DE4-8CCC-4168-8E83-B2C7888B11F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BE4AD2AB-B6EB-4BC0-9089-E5F11E44BE10}"/>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6EF0D141-A7E9-4519-9D6B-0A692625796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EBC16B90-640F-4574-BA4C-8B2EDBB503A3}"/>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AD487436-3F85-42D6-846C-53C725772A69}"/>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778100DE-A532-4863-B5F3-BF86C637D204}"/>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C773157-63F8-4104-9A21-361D2181725F}"/>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1FBF743E-AFB5-4861-BB20-D774DCCEB41E}"/>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BFC6D979-674C-4DB9-9C34-021B577E38A2}"/>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390600F-25E2-4F62-A091-E57809BC754A}"/>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C6ECA9C1-E5B2-4607-B767-897B4D575C85}"/>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AD58B2E2-58B9-4AC2-AB20-B7F45B58629C}"/>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16239475-2B54-4B9F-B832-0CB66CAD6DF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5E82DF4D-EA09-4606-B0E2-7480F206D8D6}"/>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6423E679-938B-442B-BAA3-0CE1DCF4CA24}"/>
              </a:ext>
            </a:extLst>
          </p:cNvPr>
          <p:cNvSpPr>
            <a:spLocks noGrp="1"/>
          </p:cNvSpPr>
          <p:nvPr>
            <p:ph type="sldNum" sz="quarter" idx="12"/>
          </p:nvPr>
        </p:nvSpPr>
        <p:spPr/>
        <p:txBody>
          <a:bodyPr/>
          <a:lstStyle>
            <a:lvl1pPr>
              <a:defRPr/>
            </a:lvl1pPr>
          </a:lstStyle>
          <a:p>
            <a:fld id="{6603BD27-237E-40C4-8BFA-57A0C0CA2B1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1014115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5E1D1BD-666C-4219-ABFE-2ED0D8D57FD5}"/>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DCF04FB7-1615-4A3A-9174-8FDF2316925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E555FFEA-B6B5-4042-81C9-ACACB1DFE2F8}"/>
              </a:ext>
            </a:extLst>
          </p:cNvPr>
          <p:cNvSpPr>
            <a:spLocks noGrp="1" noChangeArrowheads="1"/>
          </p:cNvSpPr>
          <p:nvPr>
            <p:ph type="sldNum" sz="quarter" idx="12"/>
          </p:nvPr>
        </p:nvSpPr>
        <p:spPr>
          <a:ln/>
        </p:spPr>
        <p:txBody>
          <a:bodyPr/>
          <a:lstStyle>
            <a:lvl1pPr>
              <a:defRPr/>
            </a:lvl1pPr>
          </a:lstStyle>
          <a:p>
            <a:fld id="{28885D4E-F95B-4DDA-8CDE-B194C3C7467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272862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C19CA400-FFFA-4150-B55B-055B04C681A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942018D5-9E0C-470C-BCFD-687040BC9D5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F4099E2D-A2B8-4E12-A842-AFD5BCB5EE40}"/>
              </a:ext>
            </a:extLst>
          </p:cNvPr>
          <p:cNvSpPr>
            <a:spLocks noGrp="1" noChangeArrowheads="1"/>
          </p:cNvSpPr>
          <p:nvPr>
            <p:ph type="sldNum" sz="quarter" idx="12"/>
          </p:nvPr>
        </p:nvSpPr>
        <p:spPr>
          <a:ln/>
        </p:spPr>
        <p:txBody>
          <a:bodyPr/>
          <a:lstStyle>
            <a:lvl1pPr>
              <a:defRPr/>
            </a:lvl1pPr>
          </a:lstStyle>
          <a:p>
            <a:fld id="{0EC409CD-03B7-4684-842F-4401D115831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4313483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950CFC3E-23B0-4656-A147-035C4CAC908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A7E9DBC0-8FE0-4319-9E72-A49D396D24E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6E68DA0F-0127-4D4D-92A6-23B182BE702D}"/>
              </a:ext>
            </a:extLst>
          </p:cNvPr>
          <p:cNvSpPr>
            <a:spLocks noGrp="1" noChangeArrowheads="1"/>
          </p:cNvSpPr>
          <p:nvPr>
            <p:ph type="sldNum" sz="quarter" idx="12"/>
          </p:nvPr>
        </p:nvSpPr>
        <p:spPr>
          <a:ln/>
        </p:spPr>
        <p:txBody>
          <a:bodyPr/>
          <a:lstStyle>
            <a:lvl1pPr>
              <a:defRPr/>
            </a:lvl1pPr>
          </a:lstStyle>
          <a:p>
            <a:fld id="{A1BFA4CF-1EA5-4F6D-93A8-D944B84FDFF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3561384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A5A1894-8E71-46C4-AADB-D349A44001B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BB97CD79-F49B-4314-9D43-5FEF2DD224F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9A90444-5D2B-4434-9143-9360A7799E1F}"/>
              </a:ext>
            </a:extLst>
          </p:cNvPr>
          <p:cNvSpPr>
            <a:spLocks noGrp="1" noChangeArrowheads="1"/>
          </p:cNvSpPr>
          <p:nvPr>
            <p:ph type="sldNum" sz="quarter" idx="12"/>
          </p:nvPr>
        </p:nvSpPr>
        <p:spPr>
          <a:ln/>
        </p:spPr>
        <p:txBody>
          <a:bodyPr/>
          <a:lstStyle>
            <a:lvl1pPr>
              <a:defRPr/>
            </a:lvl1pPr>
          </a:lstStyle>
          <a:p>
            <a:fld id="{99E9BFB0-6035-4C58-93D9-A122953A449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756693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863B53FA-05B6-4A0A-8E35-650FEA4C34CE}"/>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C0AF1EAB-8A81-4E04-92EA-C9F669CABBD0}"/>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75D33975-9F17-489A-9A82-784F405814D2}"/>
              </a:ext>
            </a:extLst>
          </p:cNvPr>
          <p:cNvSpPr>
            <a:spLocks noGrp="1" noChangeArrowheads="1"/>
          </p:cNvSpPr>
          <p:nvPr>
            <p:ph type="sldNum" sz="quarter" idx="12"/>
          </p:nvPr>
        </p:nvSpPr>
        <p:spPr>
          <a:ln/>
        </p:spPr>
        <p:txBody>
          <a:bodyPr/>
          <a:lstStyle>
            <a:lvl1pPr>
              <a:defRPr/>
            </a:lvl1pPr>
          </a:lstStyle>
          <a:p>
            <a:fld id="{8C0DE35C-9BEA-4946-9B70-88B24B16364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103371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A4B32A81-8C13-4575-B7BE-C1B02D2001C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2CB62C8F-C030-4E32-8528-2B4664C6E9A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DCF4DC46-7FDE-4154-88DA-F4CD3CEB2124}"/>
              </a:ext>
            </a:extLst>
          </p:cNvPr>
          <p:cNvSpPr>
            <a:spLocks noGrp="1" noChangeArrowheads="1"/>
          </p:cNvSpPr>
          <p:nvPr>
            <p:ph type="sldNum" sz="quarter" idx="12"/>
          </p:nvPr>
        </p:nvSpPr>
        <p:spPr>
          <a:ln/>
        </p:spPr>
        <p:txBody>
          <a:bodyPr/>
          <a:lstStyle>
            <a:lvl1pPr>
              <a:defRPr/>
            </a:lvl1pPr>
          </a:lstStyle>
          <a:p>
            <a:fld id="{FA48DB4A-21C9-467A-82ED-5528FC5A77E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813520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8FD78F6E-B627-477F-BD4E-150684CCE955}"/>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09ADFD1D-8F72-405C-9179-E4D4892B35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4FC9CB3D-902A-45CE-92D1-D5165E6EF6F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9EECF6A5-647B-48E7-A771-A02AEEC62964}"/>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A852E550-380E-4498-9F50-322CB23D384C}"/>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9AD82A69-76E0-4550-AEDA-3E0E59777D62}"/>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AA3B6D45-8B6F-4F10-990B-50896E222A59}"/>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F082F4B4-DA6D-4FE1-9A8C-D20DD429FA6A}"/>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974F826B-9AC4-4D78-94CA-8E5928F9CB38}"/>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6B8A7908-8F57-45E1-9B63-2015459AB71F}"/>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E91AD38D-627A-4541-BCA4-C640A8E3576D}"/>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B39ED71D-3E48-41DC-979F-7523F3F7D9A6}"/>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4BAB89B1-112C-4AC6-9444-928D0082447F}"/>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D305ED67-9632-4609-B5B5-D253BFF97838}"/>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E0AEAD54-7CED-432B-91F7-49387F2264AF}"/>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D1CBA7E2-5746-4206-B1B8-1ADA41BEA63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DD8406D9-B535-4787-B0E7-F13BC7412EA2}"/>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9CD67C1F-FF8B-4055-B81A-185761E9CCA1}"/>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D34A2C68-829F-4862-AFCE-D65C4C4008DB}"/>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F93CFAC7-FF7A-4D21-BFA6-E0F0109178D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B882A1DF-3B87-4909-A3BC-2063240768BF}"/>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474E851F-99E6-42DE-901F-9DA36EAE0B5F}"/>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F8EB948E-9617-4A0D-B91A-6C719FF5765B}"/>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4E1B08B4-1D1F-4BDE-A4E5-61A567EDD40B}"/>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36372263-4A37-4E09-A130-9D9E36C4C03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A226E9A3-E62E-42AC-90E9-517023738056}"/>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6799424F-CDFD-4A72-8CC5-50FB149145FA}"/>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4F2D8777-01E9-459C-BAE7-B73117107DF1}"/>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FA8DB7D2-0718-425A-966D-577C0FD9304D}"/>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115E95A4-AF80-4C7E-9D81-7AF93E281F9F}"/>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30C9F812-80B9-4B23-87C4-ACB7B2418154}"/>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593BE218-A772-41E9-A29E-7099B27C211C}"/>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2482C425-7BAA-42D9-AD39-2352B7FAA0F3}"/>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EDFC5710-7BEB-4500-8C83-72FB8F6568FA}"/>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F61A1C9D-6386-4F61-A4DA-3956E6562E91}"/>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8E229806-A7AE-4BC0-907B-AE24BE405213}"/>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63926F9A-380A-4968-9AC9-2E9F51ACD2A9}"/>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18E106E6-6BDD-4D1A-BB01-8E32AFD4704C}"/>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D36FBCE7-0BEA-42ED-9EC2-DC4DA20CA181}"/>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6CA200B4-E04D-482E-A813-7D0AED7CB687}"/>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FA9DA02B-9B1E-42E9-BF60-ED2A4BE343BF}"/>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CB9E7B78-2FBE-4241-A0C2-B3CE7EBD18C7}"/>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59D16775-4D3D-4F82-ABF3-3CA42B8C9470}"/>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4E2E3AEC-F4C5-4355-BC5C-5A05DC808B96}"/>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3B478D61-58CF-49D1-B7FD-8BDF3A008938}"/>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47C00AB8-9912-4D2B-B710-108F00F0FA77}"/>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F51CD9E1-CD87-42F9-8364-5F3046086F65}"/>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70C366DE-DAAC-41BD-8E01-D33497A468A2}"/>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10A2A64D-676B-47A7-A05C-FA8C0038E0CE}"/>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5A1057C8-3D4C-4761-808C-89B2B6696595}"/>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015ABD0E-14DD-4F3E-81D3-E0849E7B8548}"/>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4632613D-A2C8-4DBD-8D1D-0BE345CEA041}"/>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776A8F0F-1EB6-4E89-9F77-0E3BA4C3D6F3}"/>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F7DFAE38-BD25-4572-A1B1-740E52051F82}"/>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A66E8B6B-2EB1-4AE2-94FD-E49190FA33B2}"/>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1863E0D7-8EC0-4468-9006-CE1AF9FA1175}"/>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BA75A71E-C0B3-436D-84D3-AF4A4F011C56}"/>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6D6E712A-E192-45A2-9919-15902546CBA3}"/>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A0D9B1E5-9015-4335-80F7-29C26CF3B49B}"/>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2C400D18-0C78-4E30-B8E3-609F91686936}"/>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01FD2EFF-C852-41F9-BF66-165D384EA1F2}"/>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E840D6D5-7B8D-421C-8AAE-0A32D195A286}"/>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E1B52839-28E7-4461-89DE-D567C73BE67C}"/>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CADF3B41-99E6-4018-A7FB-E2F3FD1EEE91}"/>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00E80DE3-825E-4553-9EA6-A9D853EF28A6}"/>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B3606A3A-7BD3-4230-A499-92E1C8760F20}"/>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52295D29-6683-4C66-8B2D-52C2421DDD2D}"/>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1D3D0BD9-A85A-4BAB-9E21-61D6639A526E}"/>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BE5C7E40-D6D0-4240-941D-5EAB6A47CE3B}"/>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858F2D19-A8F0-4D54-B2C9-4C4650D6B09C}"/>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2D56BCD5-A12F-4D77-92B1-078D467EA8FE}"/>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B48AF311-3DBA-4EF6-854C-1D7E9733A6BD}"/>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7CB878FD-44FB-4D79-821D-F8EA0C6557A5}"/>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959A7BA5-9399-4653-A748-71918A88BEE2}"/>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87679356-B206-448A-9ACF-5CC6033832CD}"/>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7F6CC59B-68DC-4B3C-ADF0-225DE1B1E779}"/>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094DCF14-BE99-43F6-9110-CDF768294F58}"/>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8E9AD96B-0F7D-40E8-B176-D0F0C581A3E9}"/>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378DFEA9-4082-41B1-A7CE-B79712952EC6}"/>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820CE49B-AE5D-43E7-8C8E-7C0FD554CBEE}"/>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40A13042-4040-4830-8413-332520421E88}"/>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B415524B-D750-4441-A55F-A0A25F456407}"/>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70A7A10D-25E2-44D3-BAF6-7F5EFECFD895}"/>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546637D1-E8E1-4273-9AFF-45A042C4BA8A}"/>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56539589-F058-4D36-88CB-C2481DFA6BCE}"/>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70BECB4A-8C6C-409D-950D-FDF188B92EAC}"/>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93FF3E3F-A1D4-4E7D-B378-A30D9CB858B3}"/>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70B9AF92-5EA5-4837-9F49-78E5BDC23367}"/>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1864C6A2-A9DD-4C6C-BF81-008D0588226E}"/>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6A36CF87-2284-4653-B2C8-6569643CB5FE}"/>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28DBE920-A86B-414C-A391-46020ABA7B00}"/>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146CF584-CEEE-4AA5-8733-3275EA497F5E}"/>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8CCE9DCB-FBA8-4D4F-B5F4-6139F46B97EB}"/>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ED3DCA3E-D316-45D1-A4BE-14693299B1D5}"/>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5421D5D4-EE0F-47E5-B198-6D527B702577}"/>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13720B58-2D66-4EA7-8FE7-8E60AB6E48D2}"/>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1F61DC8C-BAF8-4CC0-8871-B8A99F0EA8D1}"/>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A47588AE-F811-4707-AA45-5638A7E63F34}"/>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1785DB65-BB71-4FC3-AB43-D203FEF6C701}"/>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4CE5D4A5-3792-41E0-87F8-5AF555B30B58}"/>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710F18F0-6935-4FD5-A4EB-3DEB91E1355C}"/>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99E9824C-003D-4AF0-8D3B-7F11F1FE0342}"/>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945B17D8-9452-4457-879D-C9F3B48FED08}"/>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821F9D5F-512E-489C-91FE-E7E068B7DD1C}"/>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10CE0468-9FC3-4379-BB9D-F4C448D89F33}"/>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FDDABB8E-E175-4EA3-8F36-A8CC379EB635}"/>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E7F38618-D601-43E5-810B-5EF3B7E40038}"/>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B6599CD6-2B8C-4E74-8BB0-7B00BFF4F6D5}"/>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DCC28548-B61C-49C4-84AF-A4EC11733B5F}"/>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F82AF72B-B2F4-483F-A7DE-EFB86F24E63C}"/>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7B3625BA-6C1B-4D02-9B33-404B660294BC}"/>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A211A327-C1F7-4D29-A1F9-B24A989EDAB6}"/>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523503B4-5FEE-42DD-9A7B-AEDE6C5B8457}"/>
              </a:ext>
            </a:extLst>
          </p:cNvPr>
          <p:cNvSpPr>
            <a:spLocks noGrp="1"/>
          </p:cNvSpPr>
          <p:nvPr>
            <p:ph type="sldNum" sz="quarter" idx="12"/>
          </p:nvPr>
        </p:nvSpPr>
        <p:spPr/>
        <p:txBody>
          <a:bodyPr/>
          <a:lstStyle>
            <a:lvl1pPr>
              <a:defRPr/>
            </a:lvl1pPr>
          </a:lstStyle>
          <a:p>
            <a:fld id="{4171F147-06F7-4BE1-A174-379C663C5E6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252020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159021C3-6DDE-4629-9D3A-474DBAC72F59}"/>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82790E49-AD4C-49E5-9E4A-7A15F6E38715}"/>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3BDB1451-A8AB-4E4B-B4D6-6B7CFE00ECBB}"/>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A0ECD4B0-2A53-4D64-9DA7-14D34DD81B2B}"/>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430848FF-987E-40D7-829E-59BF676C9274}"/>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A3C169E2-DF0D-42A0-8C06-5373034B7CF7}"/>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91527C33-4612-4764-AB1A-28B4D5EC682E}"/>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441B3898-B5E1-4CDD-8CE5-4E763461BA4E}"/>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98C30FAF-E7F8-46D8-B13E-6203ED42567B}"/>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E5E93939-2520-4F60-8C86-6E651379DB22}"/>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BB4E5B40-F20B-4309-A8B2-20E66447AC7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2D74F68D-61CB-427F-AEF4-DF7545FF2DCC}"/>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16A2690F-F6E1-4FE5-9A16-33B5A2350FB6}"/>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B1DF4922-842D-4211-96C7-C7572A3BE8F6}"/>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493FD889-25F4-4077-A210-C990819B080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D7F97E2A-39D1-4490-9B90-E794AB587714}"/>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1AB5D4B1-15EE-4AFF-85ED-7A29DE8F2C08}"/>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4D29206-350F-4778-90E6-CEA8961E84B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694F112A-98C7-4923-ADD8-2F38DDA9D9F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EAF5E8CC-5966-4AD9-A926-297A4D17CD32}"/>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F1F2C265-62BD-4352-8B30-7EFD608EAF5A}"/>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99215431-8843-41BC-888C-F435F78CC9F4}"/>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803DC7E0-7F0D-40DC-9C8C-3ECFE4644653}"/>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3055D5A2-E86F-4C31-965B-A04D0EACF166}"/>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281D92E6-7E8F-42C3-9B41-C17EA0F512AF}"/>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13906B34-BCFF-4C81-A26D-9EA968E572D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A9C22958-A052-45CC-9AA6-DA9A415CF42E}"/>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CF8E041-C8B7-4DD1-ADCB-A6B878C14AD6}"/>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C827EFCB-1872-4046-A146-259031EE4BF0}"/>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217982B2-3D6E-4208-B78D-B9794837E3A6}"/>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FD6351C1-908D-475A-A770-4EC4F967866F}"/>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3024DCAB-AF2D-4D23-A41F-52149C6FE5B4}"/>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DB1F5E5F-DDDE-4F97-A735-F52897B1DDF5}"/>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A1867749-01A6-4B84-8FD1-279677A6058A}"/>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EDB29089-FB84-49F6-AA60-B9B22923E795}"/>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EB1ED247-F595-48D2-8F77-57735C06C8F1}"/>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762AC04-F92B-4927-A2C9-9F9F309EE37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640B76CF-B457-4085-B1B1-84A9B82A6D1F}"/>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C6150BA3-E7BA-414A-B6BC-39D5023442FE}"/>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8FE9E017-2461-4C45-B9A5-E976C5B9417B}"/>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46FAB61B-7C21-45B6-B0EF-4682D9C24CD3}"/>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04267817-D761-4391-BA75-62884B62500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A6E9AD1-F0B5-47C7-A45B-70FE4E1FC14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945304D0-86A5-47A2-B529-7404826DDDCA}"/>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708F027E-B4F5-408E-AB68-F33E2D99BF02}"/>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DA898409-C295-4783-8BD8-DA33E0B1FC60}"/>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D7CA2E4B-DF66-4F6A-8911-A127D549C76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9847D184-692E-4D70-B774-89B4F5695A9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480CE7E0-A8CA-4BAB-9801-53B919742811}"/>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3042A4D4-D129-43E4-B560-901EB87F4E78}"/>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0A46A106-0046-481A-B78F-0BE20C6F5257}"/>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5B54581A-2C9C-48AC-AE08-6443AC9EFAF0}"/>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8B20738B-0E94-4EE3-A8A3-82908E714C1A}"/>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BA880AA4-F0D1-48C0-93E8-643C0AFEB4BE}"/>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BACBEE3D-729E-4FB9-AAF3-12456EEA1FAC}"/>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B30296F-89AC-426E-8ABD-1BE42408177C}"/>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8E3516C9-5B06-42D3-BF98-A5164AFCB0A5}"/>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17F870E6-9335-4B98-AB12-3F43733583E8}"/>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34EDC66E-EBDC-4D2B-BD54-0ED7DFA9EC3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15B51D83-D3D3-436C-86A7-2877E2A180E7}"/>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4883226F-6B5B-4856-BB74-91366A9AD4C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6474CE4A-D6EF-444D-BB08-DB8CED22D0B1}"/>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AB5642EB-8F2A-468E-825D-09AF164799A9}"/>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DEAE9A87-0DC0-423A-8B64-EBF90B946654}"/>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73F612D5-A516-4244-B73F-E16D532DC7D1}"/>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9FE6D621-43D4-457A-AD28-BDEA332EE0E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5A084765-9798-41DF-8F64-0E7FA220E54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4A0D6E69-345A-48C5-A3D4-79E546899D73}"/>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AFD70373-1A1D-43B5-AD47-8E1DD1563DCD}"/>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EF459EB6-6E08-4419-BE3F-94EA817157C3}"/>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8CEB46B4-4794-42D5-8FC1-DF100AE1C810}"/>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90B8CA13-08E0-485F-8147-59E9C809D3CD}"/>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288EA307-F47A-4550-897C-69F3FF99AE7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9E73E708-E7CF-4B59-85F0-E36B77656A7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75EF617C-F2E8-4E1D-942A-5C9B760DF4E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3C9CE0A8-A99B-4F94-9936-3E74C824D3DA}"/>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D90C8FC2-964E-4A7B-9096-D020300388E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44E16B00-C5C6-4263-891A-51D79752CE3B}"/>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C3B87B43-C62E-440A-9371-D5400A509D8D}"/>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4079A3FE-57D0-4984-A22E-791FA0253AC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8FAF3118-6728-4CF0-B428-65B030D5B7A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C3B0FA20-BD49-4A63-B1DC-A0B735DA9967}"/>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ACCC9BB2-9344-4833-A915-A2ED64BFAE9E}"/>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FCCAD0C-397A-4B7C-BF56-3CC0AE0343AA}"/>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B5B134F8-6729-4813-B52B-5E82272ECC3E}"/>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C9E753DB-41C1-433A-8491-9C5F75C4E5FA}"/>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05D8DEEF-E2D1-45CC-9C44-1D18E1C04B3D}"/>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A682AC71-65A4-456B-8846-BD4C70D76F12}"/>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10C360CA-172F-43D1-8C2E-D0F7B4532FD1}"/>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029B0ECC-C8E9-4D11-BFB1-3754C19C331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F01941BC-D775-4776-9870-F5F42BDDA90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E321DA4-DA10-437B-B2E3-B9DAB7A36F14}"/>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CC2099D3-3BB3-4E4B-9261-9598EA31CC5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10D432E-4EB7-4268-B432-3AD3B3C7F606}"/>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B3EB5BE9-81B4-4DCF-AEB9-2FF2E1E28B6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22D67144-8656-4220-99E5-C05F325EC5F2}"/>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FF028477-6303-44D2-8CE4-F2EE453CBD19}"/>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6164851E-2CE8-4B3A-A333-E562216F3F10}"/>
              </a:ext>
            </a:extLst>
          </p:cNvPr>
          <p:cNvSpPr>
            <a:spLocks noGrp="1"/>
          </p:cNvSpPr>
          <p:nvPr>
            <p:ph type="sldNum" sz="quarter" idx="12"/>
          </p:nvPr>
        </p:nvSpPr>
        <p:spPr/>
        <p:txBody>
          <a:bodyPr/>
          <a:lstStyle>
            <a:lvl1pPr>
              <a:defRPr/>
            </a:lvl1pPr>
          </a:lstStyle>
          <a:p>
            <a:fld id="{30755626-30D9-4BC8-934A-4672E24B1BC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6343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F2A91750-1546-4079-A9D9-A9D732932996}"/>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C21A9890-B761-4B3A-BAAD-3045F52CCDF2}"/>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579F402C-CF19-413A-B0AD-D45D9B566A81}"/>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3C0FF01C-D268-4623-998D-3AC66DCDBF85}"/>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58B7029D-EC1B-4C69-9F42-7A3EDF0F65C6}"/>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4D63C6D6-7E53-40BE-9DA6-C248EC804816}"/>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CE922EB8-C47A-4067-AD75-3B47D0F1ACCD}"/>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1565DFC3-6764-4D04-ADB4-B4DB7D82652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7307CF26-339A-400B-B867-AB18782CBA3D}"/>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BCFA4AE3-309E-450E-97C6-02719CA20D0A}"/>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AC33EAEC-09D2-4938-A855-8EF38DA12CF9}"/>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595796A9-45AE-478C-9E83-086C75272400}"/>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5E93901B-AE25-4B85-A248-4E0411A4A082}"/>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6CE01181-672D-4E92-B227-16BC6DDB77F4}"/>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DA626F9B-04A1-4D01-A379-87FF615142F2}"/>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E19DF01-9646-4B4C-918E-EA3F611DA70A}"/>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ABD73D0B-027D-464A-AA50-C6CED480140A}"/>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49209BB-8467-4492-A038-BD3093ED5069}"/>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A63279E3-EDDF-476F-9393-3383ECF6FA78}"/>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E216C19A-C17B-4F9F-B1D2-9AD7A93D40C0}"/>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C611E09B-9F61-47F6-91B9-90FE62F770F2}"/>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F8934A1A-0834-4563-A2BC-C709CE344E89}"/>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CCAB74FD-E0A4-4ABA-8EF9-BA0AED2BB9A1}"/>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66E73EB4-9B27-4E86-AB37-9E5211ABD1C8}"/>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96D5AA4A-8958-4263-989B-6AA605394AE2}"/>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0BA1DCFA-893B-4582-B60C-4D562B0F1291}"/>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C758F4A8-B2E1-4726-9480-F880FB3809C4}"/>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211F9DF-5D94-4D54-A62E-B5588507093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817A986A-32CB-4E61-88DE-81EE24221468}"/>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1B1F8239-A410-48A0-9C1E-702DC8C530F5}"/>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6CD2F8B0-C524-4161-AE85-CBD0C0ECDA79}"/>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9BF5D778-E102-4AE7-A41A-190B1AEC0167}"/>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4F7AD2B2-91DF-4193-9FBF-69B2AA6403F8}"/>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C9AAAF17-7995-44EA-8BD9-BBF684C775BC}"/>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B656A97F-936C-4AC2-80ED-B91C4466E962}"/>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DEF8F21A-A3F9-4AEA-AD0D-7DD96FEBB58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9E599808-DFF6-445B-9F93-11648AA03E22}"/>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420D652C-7B82-4E73-9548-84513444AFEA}"/>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14FCF160-FB7D-467A-AA5F-5753A246BAC1}"/>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8603A714-3B0C-469C-A57C-E8A7AA610009}"/>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5B809974-BD32-43DF-8060-D4678FC08328}"/>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DF36A61E-D0F3-4FA9-9FCB-6BDE38575BF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71E4523E-8713-4ED4-A0CE-456D0788619B}"/>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B13F8771-CA59-479B-BD03-11CDEDEC8223}"/>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73F42D74-01A6-4C59-8B13-061E1F3BF4A4}"/>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4B7CE136-3FD1-41BD-A54A-9AEC8FE7EEC2}"/>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29D8FE8C-D062-44E4-A822-EAB7CB64FDC5}"/>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3ED964BB-C9BC-4999-AAAF-4D7F238A5617}"/>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84B68549-9F47-4CFC-8225-21355EF54940}"/>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9AB0A401-A957-4953-8796-05B82DB8C570}"/>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9F844632-C820-42BD-8E61-375A1FAE8015}"/>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A09A7218-E4B9-4B0F-91C1-11BEBD98637F}"/>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A6E36CFF-3885-495B-8CFD-4CAAB4D344C6}"/>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081338B4-E404-4396-B511-16FDA25A75F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FB093F00-1C75-4720-8A7A-BF63522E3C9F}"/>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FE2A7039-58AD-4CA4-BAD9-D6F6CDE90603}"/>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3640317B-218B-42BF-8F28-732324F31E28}"/>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56BAF8BA-D261-4505-AC82-64E70F3BEEC4}"/>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C2E24AE9-438A-4AE9-B3EE-8A473F7E49E4}"/>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61B43FC6-FDD9-4958-82B0-8DF628739C7C}"/>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33F06B6C-8690-4A21-9055-E6F939D6AA7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A8332074-21CD-471A-A59B-DB8DF50CFC00}"/>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393996E3-C42D-4AEE-9D9D-E397B429FCB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7D1CA2F2-212D-4F83-AA4D-80C8EA07B8F6}"/>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908E8577-736F-4861-AF8D-84EC944B4F2B}"/>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3E1156CE-18A7-4932-8BC3-7E10A7E763D0}"/>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F4A9795C-485B-499D-BC61-93FA6E70345C}"/>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65CACF9D-29AB-40E5-9216-C547E2739C47}"/>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603056AD-56B0-45C8-8EED-50487077148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1443663C-F64F-4D43-99E8-5638C4FF9C9E}"/>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EEC0540B-6383-4387-BD67-2398981BBE4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58618CDD-25B2-4D0C-8457-7C56CBF09E8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EF3864F3-F680-49C7-B695-95F6473E6D47}"/>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DB561E00-F5B2-4724-A257-E03AEAC62735}"/>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A15A627-F165-4F95-9631-1D6822F0577A}"/>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8111440D-2041-4225-80E2-37BB72FCF335}"/>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53A33621-F81B-4E47-A09E-867C40890290}"/>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8537BD9-C84B-42B3-977D-F69569F6851B}"/>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23DE249E-C0F3-4B58-8F12-555EE105C3CC}"/>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94A7AED6-27C4-435B-8CD2-2C5C5E291FB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A1387672-6384-4292-9BE6-8B323B2D37D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9D62FDF-8F13-495A-80E3-7A9C1521273F}"/>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2EDC8F09-83C6-455F-86E9-21AA4F450DB3}"/>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3D2B2D2-FDCD-40AC-AC3C-6789DB078300}"/>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2275DE53-55A7-404C-97D8-C61B84E873F9}"/>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99D4EC52-1821-4848-9934-347DE0B36CBB}"/>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5208E672-6CF2-4BBC-B815-B4092BFC052C}"/>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526899CF-D900-4C7A-BD18-D25C9B7765E8}"/>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FC665BBB-7EF4-43EB-817F-84753337186D}"/>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7BFF2DD-F646-430F-AB16-B1F56DFD73A2}"/>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32138707-AA62-46B5-A0D0-4EC6868C1BAD}"/>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454E0261-1042-43BB-94EF-5146D753676F}"/>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32F528FD-0104-464D-A1A4-DE90EA2FABF3}"/>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88109BB-C29C-498D-9883-CB1C05AFBF94}"/>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C003E82F-5CF1-4CFC-BEE0-EACBD5DAD31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2F8D13CA-E355-4FA9-A565-419178F1BEE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06D279E6-3FF2-4CF2-9CFD-EA5326F82968}"/>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00835AB4-558D-41A8-AF18-550C17E05BD2}"/>
              </a:ext>
            </a:extLst>
          </p:cNvPr>
          <p:cNvSpPr>
            <a:spLocks noGrp="1"/>
          </p:cNvSpPr>
          <p:nvPr>
            <p:ph type="sldNum" sz="quarter" idx="12"/>
          </p:nvPr>
        </p:nvSpPr>
        <p:spPr/>
        <p:txBody>
          <a:bodyPr/>
          <a:lstStyle>
            <a:lvl1pPr>
              <a:defRPr/>
            </a:lvl1pPr>
          </a:lstStyle>
          <a:p>
            <a:fld id="{FA749B9F-58F3-4B2C-85DD-85AAAAFBF1D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55751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82BDD042-2A7C-459C-9854-B9402DF4E5D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897DA4F4-25E8-414A-B7FC-20EDE7D0AB4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21CC30F2-FAF3-4188-AB0C-D0671D0EF8A0}"/>
              </a:ext>
            </a:extLst>
          </p:cNvPr>
          <p:cNvSpPr>
            <a:spLocks noGrp="1" noChangeArrowheads="1"/>
          </p:cNvSpPr>
          <p:nvPr>
            <p:ph type="sldNum" sz="quarter" idx="12"/>
          </p:nvPr>
        </p:nvSpPr>
        <p:spPr>
          <a:ln/>
        </p:spPr>
        <p:txBody>
          <a:bodyPr/>
          <a:lstStyle>
            <a:lvl1pPr>
              <a:defRPr/>
            </a:lvl1pPr>
          </a:lstStyle>
          <a:p>
            <a:fld id="{6A7308E3-A915-4D49-BD72-CA4AC0C4A4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8123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9A7A5596-B774-4D66-BDDE-0C30BBD64B4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263942D0-F44A-4653-BB2B-7C7C3730CFC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4FE6B1DF-C257-4B0B-956C-1C86E97FCB63}"/>
              </a:ext>
            </a:extLst>
          </p:cNvPr>
          <p:cNvSpPr>
            <a:spLocks noGrp="1" noChangeArrowheads="1"/>
          </p:cNvSpPr>
          <p:nvPr>
            <p:ph type="sldNum" sz="quarter" idx="12"/>
          </p:nvPr>
        </p:nvSpPr>
        <p:spPr>
          <a:ln/>
        </p:spPr>
        <p:txBody>
          <a:bodyPr/>
          <a:lstStyle>
            <a:lvl1pPr>
              <a:defRPr/>
            </a:lvl1pPr>
          </a:lstStyle>
          <a:p>
            <a:fld id="{BD7FFE4E-288C-40C2-92BD-CF9827FF32B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5985519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0F1E487E-7433-48FF-8445-522B0AC91DD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C016120C-AE67-4131-9116-1AF1577EF32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E7C13014-CD10-4981-AA14-F19165CAD4D1}"/>
              </a:ext>
            </a:extLst>
          </p:cNvPr>
          <p:cNvSpPr>
            <a:spLocks noGrp="1" noChangeArrowheads="1"/>
          </p:cNvSpPr>
          <p:nvPr>
            <p:ph type="sldNum" sz="quarter" idx="12"/>
          </p:nvPr>
        </p:nvSpPr>
        <p:spPr>
          <a:ln/>
        </p:spPr>
        <p:txBody>
          <a:bodyPr/>
          <a:lstStyle>
            <a:lvl1pPr>
              <a:defRPr/>
            </a:lvl1pPr>
          </a:lstStyle>
          <a:p>
            <a:fld id="{5D660B09-98CC-4DB7-AC4F-D6ECDEA776A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377135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2D2F11F-4232-4077-8AED-203D72EEED1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85FDE74F-EB1F-4272-AD13-09433E103CA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75D11AA6-40B9-4A42-A1C3-1A637028D193}"/>
              </a:ext>
            </a:extLst>
          </p:cNvPr>
          <p:cNvSpPr>
            <a:spLocks noGrp="1" noChangeArrowheads="1"/>
          </p:cNvSpPr>
          <p:nvPr>
            <p:ph type="sldNum" sz="quarter" idx="12"/>
          </p:nvPr>
        </p:nvSpPr>
        <p:spPr>
          <a:ln/>
        </p:spPr>
        <p:txBody>
          <a:bodyPr/>
          <a:lstStyle>
            <a:lvl1pPr>
              <a:defRPr/>
            </a:lvl1pPr>
          </a:lstStyle>
          <a:p>
            <a:fld id="{705D7823-8894-4275-9A90-D157D01C0D1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71001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A635B94-9BA1-4344-A7E7-E480FDF5607C}"/>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DA0B4C4A-3E79-456B-8EBA-D296ED9DBD2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44804AD2-3995-4495-B785-866D4DFDDE79}"/>
              </a:ext>
            </a:extLst>
          </p:cNvPr>
          <p:cNvSpPr>
            <a:spLocks noGrp="1" noChangeArrowheads="1"/>
          </p:cNvSpPr>
          <p:nvPr>
            <p:ph type="sldNum" sz="quarter" idx="12"/>
          </p:nvPr>
        </p:nvSpPr>
        <p:spPr>
          <a:ln/>
        </p:spPr>
        <p:txBody>
          <a:bodyPr/>
          <a:lstStyle>
            <a:lvl1pPr>
              <a:defRPr/>
            </a:lvl1pPr>
          </a:lstStyle>
          <a:p>
            <a:fld id="{40165EE8-6094-4545-A3F6-EC7ABAAC2BD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077295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05CA9CE-9B83-4C23-9EE3-7D326EFCC46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235957C2-CFCB-4038-B5D8-C9A14CF64E5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E1536506-0D78-4CA9-AAC6-DE634E4BB0B3}"/>
              </a:ext>
            </a:extLst>
          </p:cNvPr>
          <p:cNvSpPr>
            <a:spLocks noGrp="1" noChangeArrowheads="1"/>
          </p:cNvSpPr>
          <p:nvPr>
            <p:ph type="sldNum" sz="quarter" idx="12"/>
          </p:nvPr>
        </p:nvSpPr>
        <p:spPr>
          <a:ln/>
        </p:spPr>
        <p:txBody>
          <a:bodyPr/>
          <a:lstStyle>
            <a:lvl1pPr>
              <a:defRPr/>
            </a:lvl1pPr>
          </a:lstStyle>
          <a:p>
            <a:fld id="{2C510B09-5F42-47AD-B397-653E149AEDA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19491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2818CA88-DD45-48AD-AFA8-943849112F4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66DD6DEB-0782-437E-9FCB-EB6BD3963E7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68EB3B4C-B2E8-4655-9251-417FE6A299D5}"/>
              </a:ext>
            </a:extLst>
          </p:cNvPr>
          <p:cNvSpPr>
            <a:spLocks noGrp="1" noChangeArrowheads="1"/>
          </p:cNvSpPr>
          <p:nvPr>
            <p:ph type="sldNum" sz="quarter" idx="12"/>
          </p:nvPr>
        </p:nvSpPr>
        <p:spPr>
          <a:ln/>
        </p:spPr>
        <p:txBody>
          <a:bodyPr/>
          <a:lstStyle>
            <a:lvl1pPr>
              <a:defRPr/>
            </a:lvl1pPr>
          </a:lstStyle>
          <a:p>
            <a:fld id="{49BA90BA-F9CB-4638-B271-292424E1B32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65403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02000EA5-C375-4F34-BBD9-77FE30B6547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D14E17CE-F16A-4064-83B8-B4416076901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720DF23-5C4F-4C2A-BB41-33ACBCA52EA5}"/>
              </a:ext>
            </a:extLst>
          </p:cNvPr>
          <p:cNvSpPr>
            <a:spLocks noGrp="1" noChangeArrowheads="1"/>
          </p:cNvSpPr>
          <p:nvPr>
            <p:ph type="sldNum" sz="quarter" idx="12"/>
          </p:nvPr>
        </p:nvSpPr>
        <p:spPr>
          <a:ln/>
        </p:spPr>
        <p:txBody>
          <a:bodyPr/>
          <a:lstStyle>
            <a:lvl1pPr>
              <a:defRPr/>
            </a:lvl1pPr>
          </a:lstStyle>
          <a:p>
            <a:fld id="{3E67C52C-4784-453B-88B7-D33180C826F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314776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1F336EF5-552C-4543-9352-D4FE28247F0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2C829D56-7663-4812-9BAC-122B31D4619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F9A3A69-574D-4E39-9ACE-3DFB588B1958}"/>
              </a:ext>
            </a:extLst>
          </p:cNvPr>
          <p:cNvSpPr>
            <a:spLocks noGrp="1" noChangeArrowheads="1"/>
          </p:cNvSpPr>
          <p:nvPr>
            <p:ph type="sldNum" sz="quarter" idx="12"/>
          </p:nvPr>
        </p:nvSpPr>
        <p:spPr>
          <a:ln/>
        </p:spPr>
        <p:txBody>
          <a:bodyPr/>
          <a:lstStyle>
            <a:lvl1pPr>
              <a:defRPr/>
            </a:lvl1pPr>
          </a:lstStyle>
          <a:p>
            <a:fld id="{B2B92005-A0F0-4196-9A7F-88FF19D83BA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9962883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E2A14987-82A4-4766-B093-0A7CEB29328C}"/>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754E52F4-81E8-41CC-BCA0-2D899D612B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441BFE1A-E850-475B-A4A0-F9F77DF012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1CF882DD-6BA1-4F98-8EC3-15D0A44F3EDF}"/>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046337EE-E760-4E51-BEBA-38E307431C79}"/>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211105DD-AE96-4DD9-A007-5258FDC3AB36}"/>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406BCF90-4697-4EAB-808B-6248B86B5472}"/>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18D8934C-ED9D-4E94-BEDB-D97F43974F97}"/>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4D47CF35-1754-483C-AB56-3530E0D13692}"/>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43D4D158-6517-4A27-9C4B-D16B750DF314}"/>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113FB079-8A87-487B-A72F-89778A66B8AC}"/>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EEB6FF00-2F6B-40FE-9BBD-FEEA116B0141}"/>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7D9BFEC4-0D04-474A-91BA-48464796BA62}"/>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F2F61727-B86D-4893-9E0D-93C1E060AA88}"/>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5D24CA55-101E-491F-93CB-D8205FCC9038}"/>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7CFDB378-CEBD-481A-8DE7-B0C8C57A67E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663B0151-401E-4483-866B-84D92B3D5FF8}"/>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C7BB2C7A-5485-4238-B3E2-6D31AF98E199}"/>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FA4CF1EA-DF92-48E1-8F21-4DCCC0303006}"/>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CCDA9067-10B2-4E04-AABE-539A4BD9C0EB}"/>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77EBB214-34EB-45FD-A923-D7547E4CD9D2}"/>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658D7375-F2EB-4692-8FF0-F95E9B43BD2E}"/>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8FD93402-2F7B-4264-936D-8B522DE7D895}"/>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C2BDD00A-52F5-41C6-867E-53155BC22BD1}"/>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6921A9D4-8E7F-4E7C-8967-91C8519C270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924920D5-5D1B-4B8E-B334-7C686121D5E0}"/>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E31DC494-3505-4F3A-AD28-0EAE038B4076}"/>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FEB46833-2886-4922-8FCA-164B426EF5DB}"/>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FB4A636C-1E5C-407A-9471-2DC03CB990BD}"/>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28DFCB66-60AA-4548-9EF5-01C74722D048}"/>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207DA167-7189-4A54-8AB7-BA0DC70C7310}"/>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D0591CD2-B42C-4D9C-983B-A4AD954E721A}"/>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086C29DE-1F83-4EE6-93FA-DE302C23104A}"/>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E1072F07-4674-4ADE-8F4E-FB4A75C31B6D}"/>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AD66C924-4499-48DA-ADDB-257E3192652C}"/>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5DB340E9-62FF-4DA6-B501-BB239BC9D077}"/>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4A1A9D6B-B362-4133-9263-3B7E92C331CE}"/>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228BAC08-F666-4BBB-9274-F27954765EA9}"/>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429D54BE-D4DF-4819-ABAD-04374F3325C9}"/>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3940B5AB-DDE7-49F6-80BE-0B54E27F5CFE}"/>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D9BECDB7-47C7-4A07-82CF-482BCD41ABD5}"/>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94FACA25-DB61-4C6F-8A2B-6BF3B5F5E5BE}"/>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F69140D7-5A93-4D3D-AE90-3B435B8F5DBF}"/>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7E121150-72FB-4190-B605-B88BE18F800A}"/>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49160BC5-D292-4B54-942C-948E80DF4E6C}"/>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337BC18F-29FB-48EB-984B-8E6DEEC14E59}"/>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166060DD-E199-4378-9071-B7B16302B570}"/>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87029A29-6968-40C4-A4CC-C955C5395E04}"/>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2970F02E-2C68-4470-83FB-6841ACC956A2}"/>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8B8A223D-643F-4968-8C90-E731B5A49A83}"/>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DE769EE4-3178-4433-8D0D-84AC89B71C6D}"/>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49BACD38-9868-4D05-9AD7-F448D5D7A206}"/>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512E62E0-5C2B-41BA-B4A0-E99149B45266}"/>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215F3FF4-802E-478C-AE4C-1DDED2E2C631}"/>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B75A1199-1879-4928-A2D2-A1DB53AA6827}"/>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DE757C68-F97B-47CF-A8AD-D8723EE2D647}"/>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673119DA-D963-4415-AD83-CDECC4DDA2C9}"/>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35E41BF7-9372-402D-A710-7188617D4D0D}"/>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70E66D68-A2FC-41DA-8974-86A770A261E2}"/>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38DA037C-0E93-4458-9AEF-1691E5B3114C}"/>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2B6E076A-5748-4C9E-B351-42B7C8A5D3E2}"/>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3DC7317A-BD02-4CAD-9629-9BCE76DAF55C}"/>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E56D0AC2-4F96-4093-A63E-6E0C43C643C3}"/>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51D214C1-4F52-4D4F-93E2-50E0961E0E00}"/>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C21B632D-0259-485F-9A75-EE1FE7F8F73D}"/>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A96A90CB-3893-4912-A632-6DE713528443}"/>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6F8CF794-6B31-4B0F-9B75-460FB81C7BC8}"/>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145D7108-4D0B-4812-BCA1-0EF560FBD71B}"/>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D1493FB4-B910-4DB6-B360-A7DC09126528}"/>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968E7A9F-3DD7-46D2-9C64-C18585876D63}"/>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F13BB511-EA53-42DA-85A6-EE0A2A3A27CA}"/>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78B27FDC-2644-46ED-BCDC-5202C663810E}"/>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1C9DB78D-6185-4EA4-BC9D-8367C2A7C1CE}"/>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A22B63E4-5382-4959-9894-7F77FFD099BA}"/>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3D56FFAA-427E-4043-AB8C-C7A3211A56FC}"/>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905501DF-47F3-4023-B255-9487CE170D9F}"/>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E624B537-23CE-408C-809C-6214124B8161}"/>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784E39BF-3E5B-4042-9D2D-BA60DF7A8A95}"/>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13C846DF-FE62-44D5-9F81-86132880C1ED}"/>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7D3ECEE9-95FB-4A68-A0DC-48B0B3A4DD10}"/>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7E25F93E-3114-4718-BF78-7F0F849A0AA6}"/>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9D299336-0CAF-4CA1-8486-C4C98A5AAE8D}"/>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73F44CFA-6605-4079-98BD-40C1D481F82B}"/>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899039AA-1F61-4CA8-B44C-266176A823BA}"/>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F58B336D-E3E1-4A85-900D-C156F5765911}"/>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E956BAB5-5CA8-48E2-98EF-B99612AFC5B8}"/>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EBFDE31E-FF49-49BD-8C7B-7C9FC07A18A6}"/>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C11B7BC0-7C7B-4B9A-8D1D-8B360CEAF7EB}"/>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D5CA5B3F-7E87-4BBF-AA7D-D48DD35763B7}"/>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DB044874-4DAA-4437-BB46-342F72D05E6B}"/>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1D99DF39-0C36-439F-B107-BB475EB5F893}"/>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2B4CA0C9-F7A2-45EB-BB4A-FBD065D7183A}"/>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48298BC9-CC9D-446F-936D-88E880B49A29}"/>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A48B12EC-9AD0-486E-BD14-CDE331DC724C}"/>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52BDB798-8C1B-4A7D-B610-D570E42A12F3}"/>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CF03687C-0D4C-46B8-8C70-588347699B6A}"/>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AC0F3CB1-2FF6-4192-932F-03C9AB0020E7}"/>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0E44F961-5DD9-4EDC-8001-2E98E4BEEF80}"/>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456D1AE5-5BA9-4515-AE4B-C7348C5BBDB1}"/>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BF302849-B2F8-4CE8-BD7A-73032B87BCA2}"/>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13979D8D-6075-43CA-AA49-B0839299E2CD}"/>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2551670D-BD93-4371-A5B1-4B55E35D80BA}"/>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1BF7F557-A2E1-4F16-AAAF-32881F1A1251}"/>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5B448C0E-D345-4A27-9B23-A6300BDDED11}"/>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40900997-6D32-4A50-9F4F-A2316E7EAC61}"/>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28107285-5C94-4554-9944-DF742872E3CD}"/>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7B1830FA-B57C-4D6B-8B43-6F73C218593D}"/>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AB8A6717-BBB6-4DE3-9251-B53CEBF5214C}"/>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23771EC1-EC9E-4F6C-BD31-6A460B1FCDDD}"/>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B87A0991-65EA-4C7B-A2ED-BBB5C472F800}"/>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F9518315-9233-466A-B06B-9246F08F7D5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633A72BD-F99F-411D-B656-1DD8D7B73F68}"/>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C5F54CFA-1030-4161-86C5-170173F274CD}"/>
              </a:ext>
            </a:extLst>
          </p:cNvPr>
          <p:cNvSpPr>
            <a:spLocks noGrp="1"/>
          </p:cNvSpPr>
          <p:nvPr>
            <p:ph type="sldNum" sz="quarter" idx="12"/>
          </p:nvPr>
        </p:nvSpPr>
        <p:spPr/>
        <p:txBody>
          <a:bodyPr/>
          <a:lstStyle>
            <a:lvl1pPr>
              <a:defRPr/>
            </a:lvl1pPr>
          </a:lstStyle>
          <a:p>
            <a:fld id="{F5F7DA9B-BE61-467E-8642-3F013E30B02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185264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46F0315B-4648-492B-9C35-3F5CD884E650}"/>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21A2C00E-9A57-44B0-AFA0-6A7B052168E3}"/>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8883256F-85AE-48B0-9608-29065C82AEFE}"/>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FCD02FC2-DEFB-4F39-84A4-E0329CEFF546}"/>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7D863A9C-0365-4A0B-B93A-DE18016F18D7}"/>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5CF6C0A3-6A4C-4D33-8AC5-4AD53CE127D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1D64B2AE-061B-494B-ACE1-1C65ECA30319}"/>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AE7F5EDD-B32A-4417-BAA5-0695BA92961A}"/>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76A9FDF8-3A7B-4D94-BFA0-4C52E58C6B59}"/>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A57AFB27-B7F8-496D-A31F-1928500F68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ACC114E9-0EE7-44B5-847F-3A160A6DA76E}"/>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BF613793-4AD1-461C-9C74-A07BF325EEB8}"/>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9555A09F-8618-4D89-94D5-D20F1FB0EBC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C702824D-3B2B-4082-9541-6F48751ACEFA}"/>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3004D25C-E1A2-4C21-94BE-037691BB88A7}"/>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03DD669-5EDA-4820-ACF5-C318803C83C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B8C220D5-B9C3-4823-9A30-4B98DB9380CD}"/>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9412661A-9777-4047-A63C-249CB3BB995F}"/>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FE1B52D5-5919-43AC-A667-318E81919D1A}"/>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D9F26B5C-0E89-4860-B334-86A32BB6782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994A42A4-CB84-470C-8F57-F3EBB438AFB3}"/>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1009CBF6-9BE9-4713-B352-442A92667913}"/>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24EC516E-2659-4118-91DB-EB31F212402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FF87249B-4C79-400D-9561-A7598A90F56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9009EEBA-22EE-4D59-8A55-D6905466FC07}"/>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CC21EF58-8BF3-41BA-A8E2-4A34CDB5EADE}"/>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5AC6AF54-C3B2-4400-9CA3-D9FC39AF6C9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002ACBE-4835-43A7-9025-2D557C8BDCE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EB729D5-65A8-4794-80BA-E251E53FE985}"/>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0C3B8A76-C996-45E6-AE90-594F8C953E0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26AE738A-C0B3-4D27-8920-FAE6153668E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4F5E9B1E-9E99-4084-87E7-73A5C23DFCEA}"/>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6753F2B7-1506-4AFE-93F8-6A1C450563F6}"/>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952661B0-A688-47A5-A669-EF7B3ABFCA25}"/>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187A6F23-022C-4475-AC25-26FDAD367D5C}"/>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33F173CC-53A9-481A-9C0C-F0858AC00976}"/>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9ED66BF7-58AE-4191-B503-99774BCE1EB0}"/>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5FD2BFB-2BEA-49A4-9D7D-0F4937B72201}"/>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9A6AA581-0860-4A5D-8AD7-40E1AB0D67AA}"/>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6AF888FE-9F6B-4FFB-AE54-14227779A2B3}"/>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BF34DFF4-368B-45C0-9B5D-07879405CB6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C2112880-19C1-4A6C-8271-888E7D1A9CDF}"/>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43679533-85BC-4348-84E4-92EC0CA0062E}"/>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B14BCF0D-919A-4DDF-870F-FB990EAAAB7D}"/>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B09E252C-41F9-4A1F-BABC-32317B7598A1}"/>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34249453-1A44-4DE5-9EAC-91017B324C14}"/>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DC820872-8624-4FA3-BF70-2F26BE5546B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0FA5854C-B054-4760-9768-2BDFBDE8B98A}"/>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3D20ED94-3491-44B1-B307-84D1A5CB2EC4}"/>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7E2452B9-3D0A-45B6-A7AC-C20D6E563271}"/>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8A5B3F7C-CE5A-4A21-A494-56418CAA34B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99786E46-06B7-4241-B5EA-43BF6880B433}"/>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571E1890-DCE6-4416-9E86-2DF22A11ABE4}"/>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FA5FB995-0895-4258-995B-EA5BA5B0A735}"/>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B32CD831-6A75-4C80-A1BF-5BFCEEF0755B}"/>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8B3461AA-8AE4-4732-99BA-7A21F6815149}"/>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B2CEFB5D-A321-49A5-889F-71912CD71471}"/>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1297B0A4-52B3-45E4-8BA7-6A40A4810717}"/>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583D9636-B92D-47F1-945E-64F68A132BBB}"/>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5CAE84CE-C246-4C3A-BE3C-01ABF4B0DBC6}"/>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113008F-2058-4D79-A420-570BDECDADC6}"/>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C31564C6-69D3-42B5-B02B-85B1A988140A}"/>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04BBB60B-66F5-4A54-BFF3-8B86BA69AA47}"/>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AA98D6B1-5B1F-450E-8058-31CD81D4237C}"/>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11901472-08FF-4A39-82B8-8361E27BCABC}"/>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48CFA06-6511-4A42-A574-1DA4BAC9DC21}"/>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32EDF288-89E8-48F9-9DEF-8FCDFDF4FA43}"/>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91CC6CA-BBDE-4211-9668-5798F92BE641}"/>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5D0B6291-6B6B-4A4F-AAE9-1B19B077165F}"/>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7B7794F1-2228-497C-B4C5-55745E46D0A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286231B5-853E-4FF5-9DFD-8602BDFBC492}"/>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23FB7D74-610E-4A8C-AED0-42B9A95BC675}"/>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E4C6CC95-9221-495D-855B-D41BC47C375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D59E822D-CAA4-4C9B-8294-40D863C01EAA}"/>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B2163A35-2707-4673-96CE-3929CF902AD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D3F47C6B-5154-4173-BCAD-B8A5956FFFE6}"/>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1B9668E5-7BB9-452B-B1BB-94889D57C814}"/>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6944500E-9544-4016-B60A-9F8983C2CA45}"/>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C7A8C09D-2955-4FE9-9533-3816485D4218}"/>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91917779-CB69-4045-A3CD-2A5A8BCCE9B0}"/>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73690FDA-B2F8-4212-9C93-21FB9FCA2B74}"/>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E2D4AFDF-BA88-471F-95E3-E35555D16731}"/>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21A36AB-A923-4474-9B61-93DFF2A9CCEC}"/>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C1DA2FD1-CEE4-4DB9-B754-36E7A31AE5D4}"/>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E7D21AD0-343F-4ED7-B875-055C288D0901}"/>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47EFEA6B-325F-46D1-BF6A-A4F16B366403}"/>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C3AC289C-3F3D-4005-88A1-231D24D65BBA}"/>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CFAB7A9A-6C0B-4F95-BA59-AD955962354F}"/>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A790E6B1-55F8-4686-9C35-FFD1A11C68F8}"/>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35779270-B071-46DA-BE6C-87607843D92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EED0BA4D-ABB6-4B2B-BB46-02A5881B7C9B}"/>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218AC63D-3128-48DC-8C43-CA1B56D3C1F6}"/>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75804AF1-EC66-45DF-AA49-DC86659B4F62}"/>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611859F0-DF19-4785-934B-CECBC80A8455}"/>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7103ED14-E514-466A-BD07-F5F5E39D25A9}"/>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03704408-0E0F-4C2C-9420-F5435511D668}"/>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751F3B36-FB18-4214-8600-1735EB7219E1}"/>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17E9CCE4-9400-46A8-A515-566D1E80D879}"/>
              </a:ext>
            </a:extLst>
          </p:cNvPr>
          <p:cNvSpPr>
            <a:spLocks noGrp="1"/>
          </p:cNvSpPr>
          <p:nvPr>
            <p:ph type="sldNum" sz="quarter" idx="12"/>
          </p:nvPr>
        </p:nvSpPr>
        <p:spPr/>
        <p:txBody>
          <a:bodyPr/>
          <a:lstStyle>
            <a:lvl1pPr>
              <a:defRPr/>
            </a:lvl1pPr>
          </a:lstStyle>
          <a:p>
            <a:fld id="{C4F58A07-81EC-4630-ABC8-4C9F8FBA679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893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CFAD9B1-C753-4EBE-B39C-D1B5A8BD304D}"/>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81819410-2278-47FF-87BA-DA8DEDE291EF}"/>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C8191C21-1B8B-4154-AB94-6CD93B01EA30}"/>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743EB5B4-5D19-4A3A-B754-AA4B5DE82F1E}"/>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594172FD-AE8C-46E7-AEEB-9F106E7CEDC6}"/>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93518CBE-1BA8-4F7F-AD78-C7F2832E18A6}"/>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C19B7400-4923-4D7C-A49B-87FAFA282E1D}"/>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D5D69585-D64C-4672-BFED-CFB1A1FDF76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4498C24B-FD5A-46B7-8A09-EB6C0E8A3433}"/>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428CC9C1-F7C7-499E-8CFC-8FEFB486CFC1}"/>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C3FA2A10-6812-4E73-ABF1-3BC20761515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750C2C98-A9D2-4409-A700-58CBC115AE0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F2F94FF7-9CF3-4BBC-A78D-B7D96BBC189F}"/>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59C022A0-3785-406D-AAE6-1C19BD0A7FF2}"/>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23E9E060-74B3-4FA5-BDDF-904432F6F0C5}"/>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376C7CC7-4E3B-496D-AC04-B27CE4AA5246}"/>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9FD8FF32-775E-42CA-AB10-E7AEDE961468}"/>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80747785-45C1-48A1-BC92-0A3176D9A9F2}"/>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F7223EFC-0CFB-42E0-993E-21B037AF6699}"/>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DE16B6B-F001-4D3B-976F-1316B58ED486}"/>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0D01BF59-8525-42C7-8C6B-C5A9CD4BA6C4}"/>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D5E558CB-F3C1-42D7-9EDA-B61F5D645A4F}"/>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DF32E6B5-39E6-44D8-80B4-B69B4E78E033}"/>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178A7162-3E0F-4401-8F6A-3AA3DF368B3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1CF83596-56E3-417B-AA82-1FDD0E8EABB2}"/>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166DDC09-497E-42BF-929C-C074E1BC70C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9027710E-EF05-46AF-BEDC-998090092F9B}"/>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861F4BCF-6EC8-45F6-BEC9-C868CC037308}"/>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D9762240-1A46-4869-B98E-0570CF438058}"/>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B3782D51-1DF6-4E02-8A12-9C7715D3D5F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7F9C4D58-4E9E-4ADF-85AE-C5BAA6C808CA}"/>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38BEDD1E-FFD7-4148-88DB-3A98FA80BDEC}"/>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C7B3A2C3-FD55-40B4-8F36-FACB7F93D863}"/>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FBF375AD-C8FD-4C10-B56D-B886C1CC3A4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C249C3A2-FAAC-4360-8E0C-29A0272680AE}"/>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020ACB7B-F81A-42A2-9FA7-7EEEFBB1354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6CF19572-4FDD-46F4-8667-6F93E888402B}"/>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D601377B-16B2-4D9A-8BF6-7EA85883C5BE}"/>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0D8E0301-C4AC-4A10-B3EE-294759B4A947}"/>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F06933CC-EB9A-4816-AC2C-26FC803000E6}"/>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85FB73A3-9361-4A4B-B3E8-100D0F7FDF3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7E2EC0F0-ACB8-41A2-A951-0CBF02CDD40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9336C7A9-674A-4A66-B392-72616A06CDF1}"/>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EA76DF30-42C5-4196-B88D-1A22849954F5}"/>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AEB4B39B-97BD-446F-94AF-937A58207F8D}"/>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7FD1647B-CA17-49CD-B6FD-F4C172F4A64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04E81E86-2845-4F2F-A837-4D4FFB8AE11E}"/>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06785B12-836F-4428-9130-185EBFD38C13}"/>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7FD3302E-0BAE-4D08-83D0-5758E83456CE}"/>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22F0D245-B3F9-43F1-B2C2-EF71B49696B3}"/>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DF89E777-3CDF-4F45-87FE-9BF9FE18FDC2}"/>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1E08D475-3091-46E0-AC0D-8AAC1511573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096B7D00-302A-4874-B447-525144A345B7}"/>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74112032-B3E5-4395-BA53-7EBF91DC3B4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97322FEF-7B55-4A7C-A659-3B6467119B33}"/>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960E78A-62BB-4CF0-B7A9-4CE898252D85}"/>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0356397C-6B5D-4B69-8B28-6F085C25A120}"/>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80DC555F-6A64-4A6E-98A8-47CEB63FD75D}"/>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E4B32DFD-7F9D-4878-A888-D5F8F19C5CE2}"/>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34B58296-288A-459B-A3AC-9E398793D535}"/>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4B0D6101-8FCE-415C-B314-B5149F011E19}"/>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18996F88-E094-4480-9BAB-E8872AA7951F}"/>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5ABCDA8C-7951-4A63-8E59-535713673901}"/>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E4FFB5D4-8159-497D-BEEC-A8BC5C81B85D}"/>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7053E98F-6752-49A1-B3BC-73A863B62E6B}"/>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5734B8CB-F6E4-453B-825D-A9EB354F1155}"/>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8D96A895-DCD6-446A-94F5-842DF2DE2FE5}"/>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3EF414F7-93D0-4593-BC25-6695EDE05E77}"/>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EDA23F29-7596-4632-B3AF-9A0AD4C21EA5}"/>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C84BCA7C-E4D2-488A-A563-6C4EB5D4784E}"/>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831F766E-2089-4186-9309-8CB59A55F11E}"/>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6C8A4DC0-0E6C-4E25-BEED-291581DA4D8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9CD7C65D-4D96-40DE-B377-98EAF954BD8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CC5F4FF8-A17C-4881-818A-0FB1CF9CBE7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F0723211-8D05-4C27-99D7-321ADEE45E66}"/>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2FEE4B9C-4AFB-44ED-BF88-3C65F98CA9E3}"/>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DC74F4A2-F55D-46EC-9F27-0FF2C087B21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34395ACF-1B27-49DA-950B-AE0485158D69}"/>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B1FBD451-1E4D-47A6-B39D-4AF37DBFC3D2}"/>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31E1771A-B0EB-4982-B1B6-CB467C724AED}"/>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C4960147-E7E3-4E2F-A3B1-96A0824F263C}"/>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FCF23C52-0ADF-45B4-BAEB-498CBD737A86}"/>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33CC98F-D4C4-4103-9AEB-3838F60D964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2944C4B3-28EC-454D-B8CE-0C0B428E4D2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660D7C1F-951D-4B76-A7E7-08CDB70BC912}"/>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FD4EEDEF-9CCD-483B-9536-941980DA9539}"/>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991CF8EF-4256-46BC-9A72-9B1250251201}"/>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F4B27682-0385-4689-BD93-2066113BE35C}"/>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70B9F546-F03E-41ED-B749-CA6F7C27A1AA}"/>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68F130B7-681C-4BDE-8B04-572E53FBD287}"/>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4F182C78-B198-472E-9EE8-CADFC08D1E65}"/>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D870A60-A996-4153-AD76-F7A72B729A1C}"/>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CBE087D3-9C1C-428F-8117-5DBCB48C0960}"/>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6FF599EC-AA44-42C0-B0EC-73FB2145FB67}"/>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55867380-F49E-474C-BF6D-855FF0FD63A2}"/>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0EFCD86F-B546-4EA1-BC83-C61723656C6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2A01C4B1-7EBA-487E-B5DC-5BE968C312F8}"/>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61755F39-B068-485A-B36C-186113B351F6}"/>
              </a:ext>
            </a:extLst>
          </p:cNvPr>
          <p:cNvSpPr>
            <a:spLocks noGrp="1"/>
          </p:cNvSpPr>
          <p:nvPr>
            <p:ph type="sldNum" sz="quarter" idx="12"/>
          </p:nvPr>
        </p:nvSpPr>
        <p:spPr/>
        <p:txBody>
          <a:bodyPr/>
          <a:lstStyle>
            <a:lvl1pPr>
              <a:defRPr/>
            </a:lvl1pPr>
          </a:lstStyle>
          <a:p>
            <a:fld id="{E89A40AF-8C39-4D97-8C56-AF4E2E5692A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25373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9BD4AA9D-8BC1-410C-AB83-190A3449692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56E3AAD7-13F9-46F8-A8DF-AE880901447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63B93883-3D57-44A7-ADDB-1ADB372C69AC}"/>
              </a:ext>
            </a:extLst>
          </p:cNvPr>
          <p:cNvSpPr>
            <a:spLocks noGrp="1" noChangeArrowheads="1"/>
          </p:cNvSpPr>
          <p:nvPr>
            <p:ph type="sldNum" sz="quarter" idx="12"/>
          </p:nvPr>
        </p:nvSpPr>
        <p:spPr>
          <a:ln/>
        </p:spPr>
        <p:txBody>
          <a:bodyPr/>
          <a:lstStyle>
            <a:lvl1pPr>
              <a:defRPr/>
            </a:lvl1pPr>
          </a:lstStyle>
          <a:p>
            <a:fld id="{CDE16AF4-B1B9-4A21-B81A-9BEC7D7C2FE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339182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BCA51AF2-1724-4B0E-BCE4-A16362C3A155}"/>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FC9DEC2D-5791-401A-A350-CD753EF3D82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B76DB819-513F-4553-8C9C-E2E27E33151C}"/>
              </a:ext>
            </a:extLst>
          </p:cNvPr>
          <p:cNvSpPr>
            <a:spLocks noGrp="1" noChangeArrowheads="1"/>
          </p:cNvSpPr>
          <p:nvPr>
            <p:ph type="sldNum" sz="quarter" idx="12"/>
          </p:nvPr>
        </p:nvSpPr>
        <p:spPr>
          <a:ln/>
        </p:spPr>
        <p:txBody>
          <a:bodyPr/>
          <a:lstStyle>
            <a:lvl1pPr>
              <a:defRPr/>
            </a:lvl1pPr>
          </a:lstStyle>
          <a:p>
            <a:fld id="{E5863953-3CE9-4F6C-84CA-AEDBEBBF4A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399033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FA90CF63-F0EE-4D93-9873-5A093A1D022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5C4AC069-C8D7-4BF0-AACD-BF5847B807F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3202E0FC-9EA8-4988-BE8A-FE9E49D599A4}"/>
              </a:ext>
            </a:extLst>
          </p:cNvPr>
          <p:cNvSpPr>
            <a:spLocks noGrp="1" noChangeArrowheads="1"/>
          </p:cNvSpPr>
          <p:nvPr>
            <p:ph type="sldNum" sz="quarter" idx="12"/>
          </p:nvPr>
        </p:nvSpPr>
        <p:spPr>
          <a:ln/>
        </p:spPr>
        <p:txBody>
          <a:bodyPr/>
          <a:lstStyle>
            <a:lvl1pPr>
              <a:defRPr/>
            </a:lvl1pPr>
          </a:lstStyle>
          <a:p>
            <a:fld id="{713F7DEB-F128-48F4-B947-430D39FA555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667037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02BF88E-5BEE-49A5-91B7-34498037C65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5E3CFDE4-C6B9-40C0-9B17-4418D706F54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601CD4E5-07A2-4C37-A7A4-2465358E42F3}"/>
              </a:ext>
            </a:extLst>
          </p:cNvPr>
          <p:cNvSpPr>
            <a:spLocks noGrp="1" noChangeArrowheads="1"/>
          </p:cNvSpPr>
          <p:nvPr>
            <p:ph type="sldNum" sz="quarter" idx="12"/>
          </p:nvPr>
        </p:nvSpPr>
        <p:spPr>
          <a:ln/>
        </p:spPr>
        <p:txBody>
          <a:bodyPr/>
          <a:lstStyle>
            <a:lvl1pPr>
              <a:defRPr/>
            </a:lvl1pPr>
          </a:lstStyle>
          <a:p>
            <a:fld id="{66A650E0-4E12-4AC8-B022-CE7F01F98B3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2832123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8105179C-7169-47D2-AE23-F09FD1F2FF2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A511DAF1-BB5B-4B10-9CF3-242D047F46F3}"/>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1BA35CBD-A190-498D-BB59-961DB11A4CF2}"/>
              </a:ext>
            </a:extLst>
          </p:cNvPr>
          <p:cNvSpPr>
            <a:spLocks noGrp="1" noChangeArrowheads="1"/>
          </p:cNvSpPr>
          <p:nvPr>
            <p:ph type="sldNum" sz="quarter" idx="12"/>
          </p:nvPr>
        </p:nvSpPr>
        <p:spPr>
          <a:ln/>
        </p:spPr>
        <p:txBody>
          <a:bodyPr/>
          <a:lstStyle>
            <a:lvl1pPr>
              <a:defRPr/>
            </a:lvl1pPr>
          </a:lstStyle>
          <a:p>
            <a:fld id="{F5ACA154-FB6F-4034-B9E1-C2F1F7F4BFB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876267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358F5BDB-835C-4404-8F06-0FC19100D31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F62AF1C7-1038-4C9D-9D66-56CB0465D9D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E3D98C79-9D4E-4270-B3DF-F9E8C149F7B4}"/>
              </a:ext>
            </a:extLst>
          </p:cNvPr>
          <p:cNvSpPr>
            <a:spLocks noGrp="1" noChangeArrowheads="1"/>
          </p:cNvSpPr>
          <p:nvPr>
            <p:ph type="sldNum" sz="quarter" idx="12"/>
          </p:nvPr>
        </p:nvSpPr>
        <p:spPr>
          <a:ln/>
        </p:spPr>
        <p:txBody>
          <a:bodyPr/>
          <a:lstStyle>
            <a:lvl1pPr>
              <a:defRPr/>
            </a:lvl1pPr>
          </a:lstStyle>
          <a:p>
            <a:fld id="{B7097AB8-6636-40DB-90D6-4E83E19816F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3509974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1C6CAEC0-1E4B-41C4-8B11-6FD6B42B0A5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295B83B4-5E00-4316-8D40-9B08832975B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ADF83FA7-D1E6-42D3-814D-FA318F703DF2}"/>
              </a:ext>
            </a:extLst>
          </p:cNvPr>
          <p:cNvSpPr>
            <a:spLocks noGrp="1" noChangeArrowheads="1"/>
          </p:cNvSpPr>
          <p:nvPr>
            <p:ph type="sldNum" sz="quarter" idx="12"/>
          </p:nvPr>
        </p:nvSpPr>
        <p:spPr>
          <a:ln/>
        </p:spPr>
        <p:txBody>
          <a:bodyPr/>
          <a:lstStyle>
            <a:lvl1pPr>
              <a:defRPr/>
            </a:lvl1pPr>
          </a:lstStyle>
          <a:p>
            <a:fld id="{264733E1-8C89-4EC8-9042-5DF30F3410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623417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DC0A4686-E801-44C3-8BE3-F85C52FCDDE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2AE0FA82-87F7-4A97-A8C1-05ED2C2FF09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7C853B3B-B93E-419E-9316-60965A614083}"/>
              </a:ext>
            </a:extLst>
          </p:cNvPr>
          <p:cNvSpPr>
            <a:spLocks noGrp="1" noChangeArrowheads="1"/>
          </p:cNvSpPr>
          <p:nvPr>
            <p:ph type="sldNum" sz="quarter" idx="12"/>
          </p:nvPr>
        </p:nvSpPr>
        <p:spPr>
          <a:ln/>
        </p:spPr>
        <p:txBody>
          <a:bodyPr/>
          <a:lstStyle>
            <a:lvl1pPr>
              <a:defRPr/>
            </a:lvl1pPr>
          </a:lstStyle>
          <a:p>
            <a:fld id="{B4D96C45-28D5-4E25-9F04-EAEA94C3C0C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7955297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CE92C209-4934-4579-B6C2-97179054081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A75E9E3B-2E31-47C1-AF9B-A5432DAD12F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510BD8D-1374-4975-BCEE-5AA76F4D93BB}"/>
              </a:ext>
            </a:extLst>
          </p:cNvPr>
          <p:cNvSpPr>
            <a:spLocks noGrp="1" noChangeArrowheads="1"/>
          </p:cNvSpPr>
          <p:nvPr>
            <p:ph type="sldNum" sz="quarter" idx="12"/>
          </p:nvPr>
        </p:nvSpPr>
        <p:spPr>
          <a:ln/>
        </p:spPr>
        <p:txBody>
          <a:bodyPr/>
          <a:lstStyle>
            <a:lvl1pPr>
              <a:defRPr/>
            </a:lvl1pPr>
          </a:lstStyle>
          <a:p>
            <a:fld id="{283ACBFB-E829-4DA3-9E16-3F8CFDF314D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211582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05B76226-05C0-464B-9E24-E2B969AEFC13}"/>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5E8EE282-1528-4503-943D-7D73D3ED3F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4A13869B-91C6-4A4B-8A38-3BB9E51E7C3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7CC258CB-4ABD-4A69-B78C-20565EC858D7}"/>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548649E3-1E65-4401-ABA4-D46A2ACE823A}"/>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35369704-18F1-4FC6-8600-552E6C55E51E}"/>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F631B052-3E81-405A-AC13-5E9D86FE840B}"/>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65C2E7E2-DAAF-4AED-85A3-B13F1BD1199B}"/>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F048442C-771A-4EE9-B8DE-289AE2FFF1E6}"/>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BFAFF2C5-4AFC-47A6-B15A-6CBCA96F20DA}"/>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757F5432-2CFD-4A1A-AEDE-2B5CD67CC6F1}"/>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B1ADFD9C-BC7E-4FA9-AE15-9110BFFA2366}"/>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D3643A42-935B-45D0-BDBF-5188429C99B0}"/>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882EA5A4-FADB-47E4-8828-C5BB92887390}"/>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C0040199-35B0-4965-A5F7-4FD34F099F56}"/>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F607A3EF-3CE6-4BAC-9C64-D2ED79D7DEAF}"/>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8F411EF5-07D6-4955-B81F-8C85A4E51090}"/>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379C3408-C981-46E8-AFCD-F9E0742A29EC}"/>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436B7385-E89D-4E22-8871-55332390411F}"/>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8D08FC77-18EB-4C8B-A7B6-02470ADC260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D7F9C74F-F5CF-403C-9FCC-432F15004A06}"/>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1BB94679-D7DC-40A8-A73A-0C81E1EDA5EA}"/>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B9015DAF-7299-479F-9715-C9682A206277}"/>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DCB969AA-059E-4622-8DFB-3AAF189AB4E4}"/>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D6451E4B-9B76-4163-8A50-E86A72B45B86}"/>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9D46ED57-53FB-4FB5-9693-C1ED1A06F34D}"/>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A91FE619-79F0-47C6-9992-438E5345606E}"/>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7DB4DD90-689C-42A7-844B-A04AF4104A71}"/>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2913AF1B-4BEF-4484-A0FB-E0C569E52FEE}"/>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01883F23-2C29-4B5A-9ABD-958EFCCC02CC}"/>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84FBEA71-1C9C-4DDF-895F-786BBDD2C8F4}"/>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729AC20F-EB18-4EB5-A3EA-8AA2CE849A83}"/>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6C5B13A5-85A8-49A6-BC3B-A7C982BF5B34}"/>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5BF5C63D-D926-4080-B528-F2AC7C4E5159}"/>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383E6790-F75C-4120-A24A-134C4674C1C5}"/>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BDEE72A7-273D-4F76-9013-3200D19B384A}"/>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76BFFDC7-076D-49C8-B515-69C55387495E}"/>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AD6410F7-0A8E-4D21-B292-0BE108E60788}"/>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5A16E472-FC8B-4A58-A276-925268CE4C04}"/>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33C7F74C-A556-45C6-BA06-F009C3464659}"/>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1A22ACC0-E2BD-4130-A691-C587D941A513}"/>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9EDE9332-8699-4DA4-B028-6458356ECAF0}"/>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9EE0F93A-2068-40C7-8BD2-24490D17146A}"/>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71436837-8B95-4C0F-BA06-1E5B8AE59366}"/>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A23CDDB2-5B9C-4F5B-AFD3-63F456F06E0C}"/>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8229227D-1D8A-48A8-8138-576BACE91B35}"/>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808B47E3-656B-4371-B4F3-289167961559}"/>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C3294AFE-A20C-4C25-960A-EF83E9D4A432}"/>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946C2756-AD8A-48AD-90FA-86DDA610B4AF}"/>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177CA121-3345-484E-BB3D-E1FA3353D288}"/>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7D0A79A6-4373-4E7F-B7A3-B80E4BA67ADC}"/>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922BA0AE-F22C-4A0C-B41E-999AA7B8FAF4}"/>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4D03BF6F-A6FB-4F5C-AD94-8DA00D2AD68D}"/>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E72D39FE-40C2-4DEF-9595-8AF2E8A47D86}"/>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955A182B-E253-4FB0-ABF7-6D1A70B63382}"/>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1AD97909-404A-4BFB-A2A5-D967C40EF5D1}"/>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A312A6FE-B225-4B72-864D-445384432934}"/>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74A344EE-E784-4B99-B215-4D89AC788A80}"/>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5E372455-CCCE-4BB8-9E6E-A1B783F5F22D}"/>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64BF4B43-EDCF-43BC-A814-ED7223064C97}"/>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6A51EECB-F600-44BC-BE06-7ABE19842B34}"/>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17A497B6-9737-4331-8870-BD3D010AB94A}"/>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EFEC64E6-076E-41EB-B93D-0472115DA6C9}"/>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F319F5FC-757E-4C4A-9E6F-7137ABDDD9FC}"/>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FFCBE918-5835-4FA0-A7B6-C22CDA86BFF9}"/>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0D603C4B-652C-4B8B-8620-1D69B2191AD9}"/>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40F67341-DD24-4B02-B29A-9BE44E91CE70}"/>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9B4F448D-2694-4BAA-ACCF-AFEF43C698C1}"/>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A39DFB99-0F56-46B2-A48D-A5A76847FCE4}"/>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74C88FD6-0B70-47D4-A770-6A2D4F7CF12F}"/>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FFFB1782-E675-4D48-B7D4-8662BF95EB63}"/>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6B6CF241-CF54-4AA5-929A-EF4FCD6A6DDA}"/>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A4B85A2F-0AE4-432B-9085-120503C80477}"/>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3D417C7B-D69F-4503-8412-AD03F0AE4521}"/>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6997A6E1-9E21-4A57-9911-74E34F246028}"/>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4E581620-19F7-41BB-90D3-6E140ABE071F}"/>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ED899CD8-AC36-4BBB-857F-FC9E682508D1}"/>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1ACE9E03-C771-40C3-94FD-D3C385B1E64A}"/>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8B534CEF-727F-49E0-9061-13E1DFFC39A5}"/>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FF1D82F5-7675-4D1A-B9FC-C6773ACC8D41}"/>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02E7CB74-7743-4117-A0F7-E3599F9D98EF}"/>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EE743EAA-F0AA-4ACA-BD56-376FCECA82D2}"/>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1E291B0F-6428-4647-A469-D8FE4F832B55}"/>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15FFE5B4-5F9D-4C21-8BAF-71BA35EA47AE}"/>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01ED16CE-5F67-4167-BE7F-EF49699A05BB}"/>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0C9649A1-9EF4-44E5-A01B-3E2863EC2A94}"/>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D17E6BFC-2686-43EF-93AE-D2F85459519B}"/>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45FB4308-6FB7-4ABB-9633-9AD28B568C22}"/>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4FECDE34-E093-477E-A3B7-7A39CD5F5FB7}"/>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A9768EE3-F0AC-4138-8DE5-B7361F60250D}"/>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1BD47A2C-45AE-430C-BF5A-54CC1E505590}"/>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373981A4-B6D2-4941-B7F1-F3F868A4315C}"/>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295B911F-8B44-4251-8951-29F62EA85309}"/>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87CD436A-0F44-4DDD-B9EF-FB9D75698A8A}"/>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CCB854FC-AE46-46B6-849F-3FD60CE783CC}"/>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05C7872D-8D38-4BA8-9001-E20B7C2C1753}"/>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22902EED-6D60-415B-BA2A-783F8B039960}"/>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0F7AE6BF-731D-491A-94DF-BC4B27837955}"/>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5D6C85B1-B339-4E37-9C29-28D36A210681}"/>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5D78FFA8-8D9F-4F0E-9C50-59EE432D39A2}"/>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B524742E-4F4E-49D1-8D86-2DB7819F416B}"/>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2FD9F893-9569-428A-B62E-09B363101CC9}"/>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CD3A5C94-34DD-4BC9-B99B-7132916F778E}"/>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DC2CA750-A45C-48A9-9F9A-7A348D65B1A0}"/>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0A7129EE-AE4B-4D03-AE5C-C59DE8C06260}"/>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BC560827-0D07-4026-9C0A-C6782C76C32D}"/>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7B59C7E0-FCC3-485D-B0CE-BAB9CCCB03E8}"/>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F38CE619-31CA-442F-B160-42B8A43452C7}"/>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ABB2726A-D601-4997-B084-DCA758A2A3DB}"/>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7FEC7471-7481-48A0-8002-A56C15C67AAE}"/>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61E57C2C-FF1E-4C9B-B0AB-46EE399B421F}"/>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E8CCEA74-D680-4DAE-9D8C-A18608C99822}"/>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F7C5190C-7D7A-4F52-BC6E-780761B1D8CA}"/>
              </a:ext>
            </a:extLst>
          </p:cNvPr>
          <p:cNvSpPr>
            <a:spLocks noGrp="1"/>
          </p:cNvSpPr>
          <p:nvPr>
            <p:ph type="sldNum" sz="quarter" idx="12"/>
          </p:nvPr>
        </p:nvSpPr>
        <p:spPr/>
        <p:txBody>
          <a:bodyPr/>
          <a:lstStyle>
            <a:lvl1pPr>
              <a:defRPr/>
            </a:lvl1pPr>
          </a:lstStyle>
          <a:p>
            <a:fld id="{2DB6D80B-A981-4C0C-9B36-4B454256CC1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345954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B646DACA-CD4C-4828-9AE7-1942D14D80FF}"/>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36B70B8A-891D-45DD-832F-F4B0EE616273}"/>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AE22DB84-1588-4DC1-8397-00D5498B8755}"/>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32D90DCD-81BC-4E7C-B352-016B24CBEE22}"/>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74D5F55F-EF7D-462E-AF95-98ADB2AD3425}"/>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0D7C44C7-AAA1-4065-9761-C3D2BA475F7F}"/>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ABFF009C-81F1-4444-8EDC-75E87F978F44}"/>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D91F6C5-C9DE-4D0D-88A9-250302D2CC22}"/>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AC332734-B47E-4657-BF4B-0B6B49A03BF6}"/>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B5861BB8-9226-4D59-A357-120A982C494B}"/>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8BF5206B-E9D2-4E45-813C-729C7853AA6E}"/>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ECC8A62C-AC7E-4BF3-921C-22B0F1E7A796}"/>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26F5AA70-512D-4E33-9B62-F4F22EB33EF4}"/>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12356072-24F4-4140-84A4-9C056A3C030D}"/>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2909E4B2-4E02-4C8C-8784-67CF2DC0E9A8}"/>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37BDAA9A-D3BE-40A3-AF31-1C16B6228498}"/>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25904F6C-E7C8-4850-AB67-12DA62C9DB18}"/>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C51DAB76-4DCC-4229-9649-5AABFBA48B7A}"/>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965438AD-08C1-48C2-9A6C-C635180C4392}"/>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94F22EAD-F04D-4C3E-A0F4-F03951691D22}"/>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E1EC5EB0-B09E-4059-9A6A-D12621FEA505}"/>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2BEEF0B1-0204-4E49-AA8D-DA8EBE1F3F1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BAB2533C-B6CD-4014-8562-8262FE7848D2}"/>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893140CA-3DD5-455A-AC76-C3ACA04D82E4}"/>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51B84329-153C-409D-AD87-7346F3093B1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CA74C470-2501-455E-8C70-BE0403521E64}"/>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FB002BEA-72A8-449C-96BF-68FCB0714C30}"/>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7EB7DB48-1063-473B-8159-F9D47B39D945}"/>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5E50D9C9-14D7-47B1-8834-362A69C2460F}"/>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D801857E-DB69-4BC6-8DB4-7D0CB3F35BE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45F54980-C64C-4560-8EF4-8753BDFE7FD2}"/>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EFCD4678-6A42-426A-8912-B5AD95D82471}"/>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58A2A2AC-6807-4446-9252-0D8B40B6A8CD}"/>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5541F811-4B3C-4E96-ADBB-39684D21BBA4}"/>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DF22BD9B-7784-4A7F-AEB8-CCB8DA4DEC44}"/>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02D7D13F-D85E-41E5-B497-60A2442F5E26}"/>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BA9912E-5943-4F55-A441-D0EDAB705E79}"/>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A28FDAB0-0A28-4744-89F6-BA55D5BDFA06}"/>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5554DB37-26D5-4E75-A759-F2DDF002E126}"/>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6BDEE4CC-01E9-47E6-BAFE-F2859C747A22}"/>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D42A6AD4-845B-42AE-88FC-592615D6932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DE97DEFB-F2C7-4D8D-91C6-6E6AD1A123DA}"/>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7056E24-D990-46C9-935D-2047A2703E6F}"/>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ADB1AB83-35DB-4961-BB6D-4F834085AFD1}"/>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1BE92819-13A0-449E-BB5C-158CA72AFA8D}"/>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1015B38C-8FDE-42AA-9F15-053D754719C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445682C4-DD3E-424B-BC8D-9567E61808FB}"/>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25404C80-AEED-4171-8E4C-19BE704C8CD0}"/>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730CABD2-F621-4591-974C-C2534320C17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D8A19625-5CA3-44C8-8442-65A91FDE7A64}"/>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B3E9B92A-7FA7-49EE-8479-B9B3F933CB96}"/>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C6AA2DBF-00CE-4310-A2F3-4ECA6719CCCE}"/>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7D073674-0953-48C6-9DF6-9EDE1FC56AB3}"/>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AF6EC19-638A-4391-BB44-33B887955526}"/>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F9ADBB0D-F501-4CC9-8CDE-4971A2C0B299}"/>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786AA775-1848-4801-822F-712AFFCDBE62}"/>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B6A3EFC1-ED18-42D5-AA9E-F253477CF5E0}"/>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7490B368-BC6D-4F3C-BE80-1CE7A45F21F2}"/>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9D9FF6C8-6D58-40A2-8B64-F3A12F5B940F}"/>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824A7F8A-7D36-4F18-86B8-9A1949891186}"/>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7807C098-8BFB-49FA-82ED-589B17EFF789}"/>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2813D3D-F0DD-4AF6-9DF0-16A319C396E0}"/>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0A0733D6-87C5-4C52-87F9-C7269E72060C}"/>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49E12E4A-34F5-4E05-9717-9EE8EDB6FCFE}"/>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B4C60F5C-85B3-4FFB-A04F-81B3B75A7593}"/>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E7598FF-B19A-4BCB-AA06-BB4FC2A3B2A6}"/>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BC5A76AF-CD03-4C79-BED7-134573FEF78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243FC438-E05D-4E98-8B88-183DA9ED9E2C}"/>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D52953EB-7EE0-4CD2-84CE-F1604B220B5D}"/>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C387645A-90B5-4919-9208-C5763029AFAC}"/>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E8CCFD04-22D6-4001-AE15-97E82DF89EFA}"/>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002F30D0-2AFC-4108-8053-983CD0521C1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F00F04C6-7FF2-4E59-A95E-C6E69B1A3FD1}"/>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7B43E310-8526-44F1-B417-C509024EF1AE}"/>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345576AB-7739-42F5-ABF0-71B60EAB2204}"/>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39220140-BC56-4E59-BCA6-D1B1A497A31D}"/>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7F3CA77A-F0F8-4D15-AAF0-AD513926F975}"/>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751B5BDF-331A-402D-B3F3-24D34FC92AC5}"/>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925AF6A2-EFCD-4895-AB54-41F7F9948FEA}"/>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4739F5F0-0665-4868-B462-87F467ABDD1C}"/>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4A500E71-8BAF-49CF-884D-23C0ED61DC9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4B719F5F-1E2D-48B0-B959-C73BA24A7719}"/>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DFE6481-B8A4-47E7-8254-499ABFAC57A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41FBF7E3-2520-467A-AAA5-18EEF46DB6A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84C1616A-B1CC-426A-8587-E0E564F79E5D}"/>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0E054129-E935-4680-9DB1-1C5CD2328572}"/>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1157902B-0AF6-4F1B-BEB4-C5D3628AF780}"/>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E615B4AC-99F3-4593-A9D3-E766BFC8E43C}"/>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15CFA18B-3041-4F8E-BF80-51A62A6D04F0}"/>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57ADAD68-5AAE-4891-AB73-E63AD0E669C2}"/>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664E3D54-49C1-4497-A339-97A49CB966B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00873836-324A-4C96-B19D-E5FA9602B71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9E6E1138-0BD0-419B-A799-96441C7B83C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C4427922-72DD-48C1-A715-E153AB7EED59}"/>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CF362921-8983-4EA1-A42C-1F7B300C1D78}"/>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67CE1E99-8B9D-45F1-9684-3BA79501039E}"/>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F5CA63F2-6FE9-437F-98C1-47253E3B63D5}"/>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3E34BD8-7D9F-4316-8344-DCEA697E1C91}"/>
              </a:ext>
            </a:extLst>
          </p:cNvPr>
          <p:cNvSpPr>
            <a:spLocks noGrp="1"/>
          </p:cNvSpPr>
          <p:nvPr>
            <p:ph type="sldNum" sz="quarter" idx="12"/>
          </p:nvPr>
        </p:nvSpPr>
        <p:spPr/>
        <p:txBody>
          <a:bodyPr/>
          <a:lstStyle>
            <a:lvl1pPr>
              <a:defRPr/>
            </a:lvl1pPr>
          </a:lstStyle>
          <a:p>
            <a:fld id="{8F92D9E4-8CB1-4BAB-AE30-41A50B15555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3122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CA7E68C-1CFA-461D-BC85-941ABDCA7ED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9ADFA825-6F08-475B-9EEE-B8DA5F46C4A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ADB27BFE-18BC-4903-9B5F-6F5625A4B59C}"/>
              </a:ext>
            </a:extLst>
          </p:cNvPr>
          <p:cNvSpPr>
            <a:spLocks noGrp="1" noChangeArrowheads="1"/>
          </p:cNvSpPr>
          <p:nvPr>
            <p:ph type="sldNum" sz="quarter" idx="12"/>
          </p:nvPr>
        </p:nvSpPr>
        <p:spPr>
          <a:ln/>
        </p:spPr>
        <p:txBody>
          <a:bodyPr/>
          <a:lstStyle>
            <a:lvl1pPr>
              <a:defRPr/>
            </a:lvl1pPr>
          </a:lstStyle>
          <a:p>
            <a:fld id="{CFE76CE7-4352-47C0-A143-CBF10F3DEB8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765342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880D7A6-FB88-443A-AED1-85575CD904E9}"/>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4D8D4A34-EE1E-4CAC-925C-9E414BC37CB6}"/>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2EE04EF3-AFA3-4A68-8531-B576A5636EFF}"/>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9E52685D-EE47-4715-8AAD-93BB0CD3FD40}"/>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308FE298-2CBB-4FC4-962D-A346FA99299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15C9CB23-92C1-41C5-9B7E-6C8310A7BA2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A3959246-FBCE-4A61-A86B-FB56F1FF22D1}"/>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B837D636-152B-4287-B8F6-040C10034EB2}"/>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719292A2-BBE5-4967-8834-53831040FC63}"/>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162878B8-FE55-4E3C-8456-D86819FCBBC3}"/>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1FCA8306-AE9F-4534-AC2B-2079E83B1A89}"/>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634B585A-7162-473C-8856-C72DB0338F5B}"/>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0B4EFDF4-3BA6-4850-BF43-2FB6F6D14318}"/>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7889606F-1F34-4B06-ADC1-A7E62E96F670}"/>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0AD19927-3A55-49A6-B5A7-370F11841F13}"/>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D2C82EE-3987-4743-8C98-E10D3E99D14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1DF0DB10-5E56-4AEA-BA3F-5ADBE124B073}"/>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C32E993-6863-4C77-84C9-0FE31CE46F55}"/>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AD080D48-3029-43F5-91F2-10E4B8C5F71D}"/>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9A23FBD9-797C-4D95-A3F3-BE2CFC132CA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4C5B4B8B-35C1-41C6-879D-D96757FA6273}"/>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311B291A-5040-4EEC-9359-8FD9A52F1BE8}"/>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8B4CE516-140F-4A82-9F3E-EB3F20372351}"/>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461B0080-6223-451B-9046-E835F023D54B}"/>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15B0945E-0FA6-444C-B19B-A770D17A88FF}"/>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2D098B72-F21D-48B7-8CD8-1FF55BF3E315}"/>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A3967738-9ADA-475F-8E7C-2C742FA530B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86A407C0-4E75-41D5-A528-7D08B177310A}"/>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3D685BEB-36FB-4BFF-B478-DD05F1636A1A}"/>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22193BF0-7D4E-4DD8-B517-250469FDE97A}"/>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A3C768F7-856E-49F0-8A32-C4BF94579FE0}"/>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24F18CF8-D2C8-4572-BF93-20F36DE585ED}"/>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83B1657D-5F40-4F19-BB4C-C5BDD9462443}"/>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DE01ADDB-3DBE-4278-BA0C-6075A5A54059}"/>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B0D4AB9C-022B-49C5-BFDA-7CB5FC7B9122}"/>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CD4FC476-9ACA-4656-A124-87B1967BB2BF}"/>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B20F2B98-F186-4BB6-B1E3-403B3C115A24}"/>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720DB8CE-05FB-434B-A148-1B874C63A7A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1C13FECF-92F6-40DB-9C16-D0E343429719}"/>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F213FDBA-5850-4527-A33C-65CA4AE8E86B}"/>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F3978550-D8C7-4941-9A86-B2722BE77A2D}"/>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A31F08ED-DAE4-4CB5-BF21-0F0DC07A5F9C}"/>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F78E9CDB-9160-4295-96BC-A2D9522BFC8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A27C625C-F3F0-4A59-8B3B-959BDF0B6CEF}"/>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66C89209-5455-4117-B63E-C2D126A627F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359D4DCC-7F78-465F-9B4F-FA899471D82B}"/>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8DE5F1F8-FAEF-44E7-B693-AFFC541E07F5}"/>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5A303F85-802F-403D-B02F-29F9693AC79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95D9F71E-A93C-4668-8B6D-0E66DEAE08CC}"/>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375F15DA-4439-4414-B58A-A8D22D180B2A}"/>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487DFC7B-08F8-43D1-A751-77BD2F8F08DE}"/>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3B11DECF-17AF-4E04-AE80-983551894400}"/>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FD7C91D1-9741-4934-B33D-7ACE1FDE5ED0}"/>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AD806A29-7536-4E10-974F-7A4A42D08B83}"/>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273D4781-DDC8-4995-B85D-3916C60874D5}"/>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E6D24243-609C-412F-BA88-C2BEAB9B2DCA}"/>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17358B44-CA3C-4E44-94BF-E887FDD1461D}"/>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C23E3F3F-8352-4131-B6F7-76F739B4CB13}"/>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830AAFF4-D17B-454D-B18E-6E99F9A05EBA}"/>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7F1446A6-67D4-4822-81C2-5FB0F01B3E21}"/>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8925549-E47E-4AC9-94FB-78F012A6E3D8}"/>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A96EAD06-1824-4E66-99C2-D676512BC26A}"/>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FC556E75-D54F-431A-BAD1-1A6983F32995}"/>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EF622A88-E5D8-412B-95C4-C9B9126DCDDE}"/>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03ACFCFD-00B9-48EF-B067-BDE59047E1B2}"/>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AD97E2A-447A-458B-A0ED-45587B7B570E}"/>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14EADF8-3D7B-4D7B-B478-28E0BDA8A37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F8C35904-9A68-4D91-BA2D-4075554BA5A5}"/>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61A82521-0EB9-4F05-89C2-CD8E342F54EA}"/>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242FB404-F443-435A-9217-9840660950A1}"/>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5502D4A7-9352-4DF6-B855-34DFF3CF5C7E}"/>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190206E3-BABD-4A1D-A46F-B86A043E734F}"/>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6E416874-7376-4EF2-9287-77560C00333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1C2507AA-89B9-4DBA-BD1D-7E231C0A8A9A}"/>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9E301BC0-AF3F-4F02-BDD7-F769C7D727D2}"/>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7EF25D87-54C6-4F66-B6B9-167484BAECDC}"/>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811807BD-37F5-4B75-9392-61CED0863ED5}"/>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883D71F1-B199-41BD-B3E0-3D9D6E863540}"/>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8D7F8CDD-A2A3-4DAB-AFD6-A853D2C6FDC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4FA54595-7EB0-4550-9BC5-3C32E274BD4C}"/>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92DE5104-5131-4B80-8550-0F9EAC4A1F6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6E7832A4-9EA8-4F73-B559-1F68BA30CC8E}"/>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688F2AE2-5863-4F20-951B-224EA8E8DD6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B7F2E8A-BEF4-4DD4-8797-4873D5896B09}"/>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5734D3C8-ADAE-4299-9767-46FE078AD17E}"/>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A64BD670-EEFF-4759-A704-26F3B004DC44}"/>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68627807-98DD-42AC-9238-BA9E813EEBD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1D2364B5-F167-4D02-BACB-1A0D3B3453D8}"/>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369B8DF3-4B7D-4413-AE68-694F39791448}"/>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1E752DEC-5BDA-4C6C-9339-8B1B5C0719FB}"/>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A9220C83-C710-491B-8EDB-05D580AF3A0E}"/>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14F9FB5-6876-4E04-A1C7-457C677DA14F}"/>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5195DDDD-DDC1-455B-A0FA-5BEF81E364EB}"/>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54A1CDD2-595E-4083-882D-5F66AFD0288D}"/>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64C0F0AD-0588-4E62-ADA9-6ECEBC20DC52}"/>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FAC0348B-6AD4-4516-999F-4F6FA0F58193}"/>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1C5248FE-03A6-4C2E-BFB6-1DB964823399}"/>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C595E30-8724-4753-A670-CF9D9C652676}"/>
              </a:ext>
            </a:extLst>
          </p:cNvPr>
          <p:cNvSpPr>
            <a:spLocks noGrp="1"/>
          </p:cNvSpPr>
          <p:nvPr>
            <p:ph type="sldNum" sz="quarter" idx="12"/>
          </p:nvPr>
        </p:nvSpPr>
        <p:spPr/>
        <p:txBody>
          <a:bodyPr/>
          <a:lstStyle>
            <a:lvl1pPr>
              <a:defRPr/>
            </a:lvl1pPr>
          </a:lstStyle>
          <a:p>
            <a:fld id="{7C27066F-2298-43F1-A9BF-FFB2F658D3E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526782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3D3DEC87-BB22-4907-A086-835697F8978E}"/>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386B4D60-DDEF-4CAF-BF2B-D80849076E8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5CDF1194-DE45-4EEC-8FEA-83F80016A28E}"/>
              </a:ext>
            </a:extLst>
          </p:cNvPr>
          <p:cNvSpPr>
            <a:spLocks noGrp="1" noChangeArrowheads="1"/>
          </p:cNvSpPr>
          <p:nvPr>
            <p:ph type="sldNum" sz="quarter" idx="12"/>
          </p:nvPr>
        </p:nvSpPr>
        <p:spPr>
          <a:ln/>
        </p:spPr>
        <p:txBody>
          <a:bodyPr/>
          <a:lstStyle>
            <a:lvl1pPr>
              <a:defRPr/>
            </a:lvl1pPr>
          </a:lstStyle>
          <a:p>
            <a:fld id="{36D96E87-FC24-4D9B-B963-64C48B647F9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64354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1945701F-B78A-44B4-89B9-76E3F5AE78A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31759341-D1F1-4716-B7EC-CF812B7C1AC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5C88FD05-AA84-47E2-9897-2A4C12BF22EE}"/>
              </a:ext>
            </a:extLst>
          </p:cNvPr>
          <p:cNvSpPr>
            <a:spLocks noGrp="1" noChangeArrowheads="1"/>
          </p:cNvSpPr>
          <p:nvPr>
            <p:ph type="sldNum" sz="quarter" idx="12"/>
          </p:nvPr>
        </p:nvSpPr>
        <p:spPr>
          <a:ln/>
        </p:spPr>
        <p:txBody>
          <a:bodyPr/>
          <a:lstStyle>
            <a:lvl1pPr>
              <a:defRPr/>
            </a:lvl1pPr>
          </a:lstStyle>
          <a:p>
            <a:fld id="{3DB1585C-244F-4951-89DC-137B0FE9C87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435779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223B26D-59B4-4677-B7F7-1B0CAB76BDE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7603C696-2605-42EA-90F3-1E4CE0FD8C2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0B3979A0-9169-44D3-A3C0-01AC6345CA13}"/>
              </a:ext>
            </a:extLst>
          </p:cNvPr>
          <p:cNvSpPr>
            <a:spLocks noGrp="1" noChangeArrowheads="1"/>
          </p:cNvSpPr>
          <p:nvPr>
            <p:ph type="sldNum" sz="quarter" idx="12"/>
          </p:nvPr>
        </p:nvSpPr>
        <p:spPr>
          <a:ln/>
        </p:spPr>
        <p:txBody>
          <a:bodyPr/>
          <a:lstStyle>
            <a:lvl1pPr>
              <a:defRPr/>
            </a:lvl1pPr>
          </a:lstStyle>
          <a:p>
            <a:fld id="{4D3FDBE5-AD6C-4474-B324-9ED4CD60184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217408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1E01545-5A21-4E3A-BB59-8FEEC0F8777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13168319-8134-4DEF-B873-4F4BBEF754F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9524E050-153A-47DD-94D5-B81459B27FCE}"/>
              </a:ext>
            </a:extLst>
          </p:cNvPr>
          <p:cNvSpPr>
            <a:spLocks noGrp="1" noChangeArrowheads="1"/>
          </p:cNvSpPr>
          <p:nvPr>
            <p:ph type="sldNum" sz="quarter" idx="12"/>
          </p:nvPr>
        </p:nvSpPr>
        <p:spPr>
          <a:ln/>
        </p:spPr>
        <p:txBody>
          <a:bodyPr/>
          <a:lstStyle>
            <a:lvl1pPr>
              <a:defRPr/>
            </a:lvl1pPr>
          </a:lstStyle>
          <a:p>
            <a:fld id="{AA5CB190-9A57-41CA-BC40-5B65165E6ED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011330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2A02246E-6304-465F-8065-FA302B789F1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F9E458CD-B57C-4FB8-AEE3-3D60EFCF125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C7A52CEB-8D0F-4009-BDB7-E3F874AF22A7}"/>
              </a:ext>
            </a:extLst>
          </p:cNvPr>
          <p:cNvSpPr>
            <a:spLocks noGrp="1" noChangeArrowheads="1"/>
          </p:cNvSpPr>
          <p:nvPr>
            <p:ph type="sldNum" sz="quarter" idx="12"/>
          </p:nvPr>
        </p:nvSpPr>
        <p:spPr>
          <a:ln/>
        </p:spPr>
        <p:txBody>
          <a:bodyPr/>
          <a:lstStyle>
            <a:lvl1pPr>
              <a:defRPr/>
            </a:lvl1pPr>
          </a:lstStyle>
          <a:p>
            <a:fld id="{1BBE304A-8C75-466B-817D-5F8C616A840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645963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84FC7847-0FBC-4CC8-ADC6-89AE8306B92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DD05066C-6814-4FB9-B6A5-2BD8B78F62E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2B178C8A-7BB6-449A-B14E-96A757F2B962}"/>
              </a:ext>
            </a:extLst>
          </p:cNvPr>
          <p:cNvSpPr>
            <a:spLocks noGrp="1" noChangeArrowheads="1"/>
          </p:cNvSpPr>
          <p:nvPr>
            <p:ph type="sldNum" sz="quarter" idx="12"/>
          </p:nvPr>
        </p:nvSpPr>
        <p:spPr>
          <a:ln/>
        </p:spPr>
        <p:txBody>
          <a:bodyPr/>
          <a:lstStyle>
            <a:lvl1pPr>
              <a:defRPr/>
            </a:lvl1pPr>
          </a:lstStyle>
          <a:p>
            <a:fld id="{2F48C97A-FE29-4EEB-B657-1395B923E44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709793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9D861F6-66E2-4977-A1F6-0803937B2AE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C15882B2-F6A6-426B-9049-830998BF7EE3}"/>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FBD235D-34A9-4EA4-8481-C2F772130C37}"/>
              </a:ext>
            </a:extLst>
          </p:cNvPr>
          <p:cNvSpPr>
            <a:spLocks noGrp="1" noChangeArrowheads="1"/>
          </p:cNvSpPr>
          <p:nvPr>
            <p:ph type="sldNum" sz="quarter" idx="12"/>
          </p:nvPr>
        </p:nvSpPr>
        <p:spPr>
          <a:ln/>
        </p:spPr>
        <p:txBody>
          <a:bodyPr/>
          <a:lstStyle>
            <a:lvl1pPr>
              <a:defRPr/>
            </a:lvl1pPr>
          </a:lstStyle>
          <a:p>
            <a:fld id="{6F28EF18-889D-4B72-95CB-11CB28A9207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060845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2BBB8E01-7AF9-4E29-B471-BC8C8295031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676DEDAD-32DE-4706-ADD7-662EF17F7AC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BB215E59-FBED-4DDD-BC1D-F48B2C2AB058}"/>
              </a:ext>
            </a:extLst>
          </p:cNvPr>
          <p:cNvSpPr>
            <a:spLocks noGrp="1" noChangeArrowheads="1"/>
          </p:cNvSpPr>
          <p:nvPr>
            <p:ph type="sldNum" sz="quarter" idx="12"/>
          </p:nvPr>
        </p:nvSpPr>
        <p:spPr>
          <a:ln/>
        </p:spPr>
        <p:txBody>
          <a:bodyPr/>
          <a:lstStyle>
            <a:lvl1pPr>
              <a:defRPr/>
            </a:lvl1pPr>
          </a:lstStyle>
          <a:p>
            <a:fld id="{2FAA30B3-5DCA-4F67-9E82-AD1F7855C9B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236946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5942959F-D64E-45D3-AE2E-323C3E41B0A9}"/>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1818A598-496B-4720-A400-FCC1527D2E0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3F762895-B105-4F6F-A214-F01C9D63400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055BD4BD-AFE8-4C08-87FB-89D5497E6C2E}"/>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151103E5-8253-4490-8ECA-A4FFFFFE2FCD}"/>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1D4DAF34-74A9-4FB2-994A-DAC992977618}"/>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F5E94170-498E-4741-807A-036C13F5F4D2}"/>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4B6008DA-00E2-4872-BD5B-12B95D3425F1}"/>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21761369-4350-4883-B8D1-28F7B455060A}"/>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47F97534-1F8B-42C2-BDE6-9C94DC7A3169}"/>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ED59812A-18D3-4555-B3E4-34E83841A2B7}"/>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EBA97FC5-B2A2-4CBE-8997-DAF5CA0615E2}"/>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DCC9AFFC-5C9C-4188-BE47-D12C17BFF33A}"/>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1B18F4BA-DFCD-48CC-A799-1935431D836A}"/>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D7D197A7-52A8-4ADD-96B4-406D50083C88}"/>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B86B09FA-D1A7-4A10-A72D-AE7070D4768F}"/>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63F05A46-18EF-44D9-B0A8-8E9F16154851}"/>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834862C4-7C49-4D1E-B00D-8F7C85295218}"/>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EBFC0CF1-726F-4719-9F9E-6143B4812BF4}"/>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A6400E99-0025-412B-B72C-30A2EDAE8EF9}"/>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49BB4EDE-4A1D-4DF4-B492-F4BDA6B259F6}"/>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30CEECA4-ADEA-4FE7-8E1C-91FAF3C90F9D}"/>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09A415AF-F624-4C2E-B35A-1C6B9370E945}"/>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E9672DE8-D360-4F84-B7DB-1887B33E0D25}"/>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9242BEED-5681-418B-B1E3-E93260A56216}"/>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7F811C38-3FEF-4025-B92F-68A18992C5AC}"/>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9F08B43E-2CB4-42D4-8479-E56B15A78697}"/>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AA65959-39D5-40BD-A492-58A79E417AB0}"/>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6657B968-245E-4D6E-9589-9EA134D676FB}"/>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E36A3284-BD1B-43A8-9C4D-A645D05A249A}"/>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835EEB18-2E28-4F42-9499-F0FC7EEC10D0}"/>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8B54CBD6-16B4-412F-A2C0-3861A56338FD}"/>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DF692A17-7DD9-43A6-B94D-C6E8BDE9AB6D}"/>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172D51C0-0BF8-4BC0-8A7C-7ACB3DB3D9D2}"/>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7315A17B-8025-4644-9AB2-F1C5538A5E9B}"/>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728C8CC0-EFA4-4459-A4A4-C15E999BF668}"/>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D29F05E5-E802-4B6A-BD01-34F8D8E3FA6A}"/>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DA6ABF8A-D751-45FA-B758-8A9D944F423E}"/>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BC0F56E9-C533-44A0-B460-E40C88D914B1}"/>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B3819606-2179-4C20-97E2-DDBFAAB126D3}"/>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C648EF1D-5B24-4501-9640-E5C276132AE0}"/>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80146E69-13BE-4103-A310-F619E48001D7}"/>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578EF822-06BA-4A99-B7BE-F5F87FC1F2C8}"/>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D529203D-51D6-4C39-A0AD-491715AB4F69}"/>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17113BF3-C812-40CF-B7DA-F2C49D1C24B3}"/>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C8B58CE4-E2D0-47C7-84AF-9221F4650D39}"/>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47DCB9BE-75C7-4E02-B022-3B48D90898D5}"/>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D7D6FE41-2C72-431E-B39E-1188F561E89B}"/>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D1AD81BC-5199-410B-8050-191C7572A5D8}"/>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AEAA4AE4-3F95-4A4A-ACA3-3CE2CAAA11A0}"/>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D4369A17-85A7-4038-B802-161E8D258F1B}"/>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68E31338-ACA9-45E9-B8A8-A202FC4A9A0E}"/>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5C1904AF-B714-4B56-B23D-D5B4238C2D62}"/>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3C7966B2-537F-44AA-A320-1FE8C92B3072}"/>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1B6EF008-144B-4077-81BE-D6E5EA61B7A1}"/>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6530DBBD-32F7-432D-B689-B5E22370A552}"/>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CFEE8046-709D-4A80-B238-D72AC77CB238}"/>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54765F86-D5DB-4BEC-8F57-61EA7876F7AA}"/>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6D1B0934-6B56-4425-9CF3-BFEAFAA9C38B}"/>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455DFBB9-9AE2-4F2C-90E7-BCFD5C7D5EEA}"/>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09D4039C-C0EB-40C0-9203-5D14687589F3}"/>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7EAE22BB-AD2C-40F6-84EC-E04CBB529678}"/>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743736BE-705B-437A-8F61-42A39D4864C4}"/>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9A694E36-26E2-45C5-B2F9-D7D394766FF0}"/>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D6648EAF-7368-4146-AD16-4118BB6916A3}"/>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9D077475-714D-45A3-BD34-45ECF9AF3753}"/>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A88B468E-E869-4DBF-AA4C-74D403B99CC5}"/>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75D31149-9904-4216-8065-09F2FD8E3AD0}"/>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8E9CA1E3-E728-40F4-BA06-D065D183CDE3}"/>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28F772B5-814F-4CED-B623-D9884484FB88}"/>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E3B324F9-CBFB-4A3B-9F03-41704B173484}"/>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F53170D2-913D-4F83-A7D0-7972345C872B}"/>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3D71166C-1C51-456E-8B13-C843ED1CDFBF}"/>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484F9E73-335D-4081-B603-776C6B3D3B12}"/>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B4723401-84AC-4784-96AB-8281C41641DE}"/>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776D1958-6047-4776-B3C8-C5D835C932C8}"/>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B94B913C-0B94-48F4-B7DF-7A23647F9239}"/>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DDD665C9-7C00-41A8-B5A8-D5A4A003D8FD}"/>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7A85A382-4178-48D2-A929-CB8A2E099052}"/>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7D61F4DC-F5B1-4D83-AC3F-5F667F705D5E}"/>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11FBD421-AB3B-4535-A404-2E04ECCFB283}"/>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20C96E3A-AAD2-4086-9CEF-0461144759A3}"/>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0B0DE4BF-7A2F-443A-BEBE-7D84FCF7FF1E}"/>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5BB6B798-532A-450F-B68B-861C07032E64}"/>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E35D45AC-86D1-410A-9EA4-7D34E01F240A}"/>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18AE1F0A-A0D9-4ED1-ADE7-5EE161185A20}"/>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42190B28-06FE-43AD-8961-E5E97B1291D7}"/>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84960B42-5028-4CFB-9A02-68C7577F11B4}"/>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C9FCC20E-78BE-4E9D-89F3-238BA05A39A4}"/>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053A9E58-A072-43E1-9122-B6311EE09C98}"/>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79628EBE-88CB-4A68-B952-71A70D0C6DFA}"/>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203D21D4-278C-4386-890A-57030370672D}"/>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44CE8ADB-63F6-4658-BE70-351F06513EAD}"/>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D9FC78B9-3CB7-4281-99C2-5043393F073D}"/>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18362F86-A21B-4491-9BB4-21A6046D59A2}"/>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4956ECBA-5ACE-44B5-B46F-EB3AB22F84F1}"/>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5C3152FF-1A9B-40DD-849F-1F2AA02B19EB}"/>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43D9C7B4-7045-43AA-A58C-60ABB8C3513E}"/>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D18BCA3F-FF20-4301-9F48-A6F524AE7BF8}"/>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6ADBE7F9-89DC-4F5E-AD81-103B5BC51E3E}"/>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CA428F0B-9EFD-4CAA-BA03-1BFF30B558E3}"/>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7E9D4E3D-E6AD-4D23-B49C-2F161B172EA7}"/>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3EA13F61-B2D9-425B-89F3-4269692FE957}"/>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647F2ADD-63EF-4E24-B382-916C196BC1AD}"/>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22A55CEA-1538-4F89-9F69-0A6320F1FA50}"/>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A3FF23C2-DF19-4717-9305-A3E2268D5C54}"/>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BE75AEEE-39E9-4AAD-9123-7B5740D0A1B5}"/>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3507A87A-E04A-4A87-B0A9-86EBD1A7AA1D}"/>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37662C51-DB37-4743-93F6-55560F3E1FD5}"/>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E1EB3BB6-4FA7-4090-AFA9-2DBE80E0D562}"/>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505674FB-002F-4316-821A-0BCE323AE9FF}"/>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034F4AEC-4F25-48C9-ACB8-D1C7BB84FEB2}"/>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845B5BA2-4580-4203-98CE-E41919E37493}"/>
              </a:ext>
            </a:extLst>
          </p:cNvPr>
          <p:cNvSpPr>
            <a:spLocks noGrp="1"/>
          </p:cNvSpPr>
          <p:nvPr>
            <p:ph type="sldNum" sz="quarter" idx="12"/>
          </p:nvPr>
        </p:nvSpPr>
        <p:spPr/>
        <p:txBody>
          <a:bodyPr/>
          <a:lstStyle>
            <a:lvl1pPr>
              <a:defRPr/>
            </a:lvl1pPr>
          </a:lstStyle>
          <a:p>
            <a:fld id="{B5875D87-D489-4905-9CFF-79C04DB5368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33073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DFBD3937-DDDB-496F-9639-1173E8B1717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6E854A5A-2238-47D9-9269-D9407135E8F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C90F0E46-81E3-4EE0-BD2D-BDF63E2E0F4F}"/>
              </a:ext>
            </a:extLst>
          </p:cNvPr>
          <p:cNvSpPr>
            <a:spLocks noGrp="1" noChangeArrowheads="1"/>
          </p:cNvSpPr>
          <p:nvPr>
            <p:ph type="sldNum" sz="quarter" idx="12"/>
          </p:nvPr>
        </p:nvSpPr>
        <p:spPr>
          <a:ln/>
        </p:spPr>
        <p:txBody>
          <a:bodyPr/>
          <a:lstStyle>
            <a:lvl1pPr>
              <a:defRPr/>
            </a:lvl1pPr>
          </a:lstStyle>
          <a:p>
            <a:fld id="{95259280-E4AC-4D53-AF25-5DAC037073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4736774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0EB3F670-C8D1-42FD-9DCE-29D3600BF58D}"/>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CB1151C5-4D8B-4DE0-A8FC-09337C9E00D7}"/>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44BD5C42-8AEB-4EAE-95DD-66B4131F426E}"/>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94D1A401-EED5-44CA-BFDE-55C663238166}"/>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447FB66E-C3BF-49D5-84BA-451F8912B189}"/>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897C8EC0-F674-4FD9-8F36-31CC4FA627C2}"/>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D38419F2-7460-49BB-A562-6672D022BA9F}"/>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7C4341E3-15AB-47B8-A360-9E63882273DF}"/>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056D8569-37C6-4795-B5C2-38A649F767DD}"/>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6976E6D6-C485-4AB7-B78F-16A0B7EED92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D6D46A34-FBD9-41FE-92EC-ABEDFF49D692}"/>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0B78BE66-8347-472E-99CF-8E8530D65E9B}"/>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5EED49E2-B450-402F-AEC7-44363E36155F}"/>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9B608FD5-3AB2-4C4D-8A92-84B38F04E771}"/>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65407EE4-DEB4-474B-BCF8-8062C12F609A}"/>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371335EC-DB73-4FC9-9890-1E568F2677CF}"/>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B4E0139F-E72E-4A41-9156-396A0CE5E08A}"/>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88B0629B-69D5-4C8F-8384-590B006FD71B}"/>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1B41ACF4-AD19-4723-8EA7-3B40CA4C4549}"/>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6BF8E930-1D52-408A-8F29-39553B3EA9B3}"/>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1506DA5B-E0E2-46FF-BADE-109E871DD01C}"/>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77463EB4-002A-438E-A39B-3681CFDCFD60}"/>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6C53CD0F-6F62-45CA-BEEE-B9AC7B6F6EED}"/>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8AC63FB0-DF68-4A3A-A9C3-B14AD5F30A2A}"/>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AA59F241-6214-437C-B4C2-B951B9E918BC}"/>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58EEA50F-9006-4624-B0AA-BD3F54957149}"/>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97ADE5ED-BB24-491F-8451-32CC1409940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35D05AD-2B20-4010-BFFD-DA59EC56E199}"/>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9415EB3-05F4-47EA-8748-EC4D9C5A04D2}"/>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1D86CD70-0ADF-4D5F-AFC3-8729D3FB4BBD}"/>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5F4C2348-E320-4C9C-B8AF-C3051DE3A29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8EA961ED-F084-4E20-AC61-65569524E07C}"/>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FAEF6B56-E2EF-482D-8DD0-3DFC689D622A}"/>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85036062-F422-4067-985B-F639D51035A9}"/>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8FB731E2-6770-42BF-A04E-D0111DC0CD38}"/>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B63B7B16-8C02-4B9E-AEF9-8DF8285A37C2}"/>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DABE1F89-4E7F-42E6-A119-B6047BBA67EA}"/>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4CCE2A33-5F96-4C3A-BF47-B20246AD89B5}"/>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1DE69A81-7DA6-4E58-9C7A-058EC8EA0D42}"/>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AFA93903-6A0C-4F56-8253-1AD8E2202517}"/>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3C930BB8-FB68-452D-B42D-9A0141F1D652}"/>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CD4C32FE-7ED8-4BF6-9A4B-E9FC8641BF7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C06AF5FB-59A3-4C18-B865-A501DB8EF6E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5245422E-5615-4834-93EC-C67FE25074E4}"/>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5CDE1DFA-6B2D-4CC8-B107-7CB59A9BB441}"/>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666EC5D9-556C-482D-B7F4-E9F2FF7BC78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60155C64-D0F0-4AB0-8042-8C34F36C6FC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B012E877-373D-48D7-A49C-B623179F4ADD}"/>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602E65D6-1A4D-480C-9444-A822796B6821}"/>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0266D1D9-7346-4F5F-BEA2-D53B44227936}"/>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94D6B140-9EA5-4442-B172-4C73BE0B76B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AA34490F-0989-401C-A5C5-656A8EBF76A7}"/>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2A9239B1-19BB-45D2-9E2F-79BAEC757159}"/>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72FAE115-677C-4B5D-BF39-AF0581560E4B}"/>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C74B8429-6723-4A36-B70F-2568E9413379}"/>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BF856D10-D3B6-4E85-B473-964B3F0E13F8}"/>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C4396D0E-7951-40C5-8C5E-00145E0B79CC}"/>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7773B22F-F457-4D25-9C5F-32E7E89958D9}"/>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3CE77CA1-6470-4985-8585-821CA1DB25B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D1C267F2-45BC-4943-918C-2EA607A1E2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9710C43-54DB-48B7-A06D-58CA34481A38}"/>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8412CAF5-15C7-4A38-9611-D59D400FB033}"/>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E56AFFC4-F89F-457F-B439-21631711EC47}"/>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9F23CF6C-EFA7-4361-9CE0-099F6816B9B2}"/>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5E4C82AB-B9C6-4E4B-A887-CC6AA9C016EF}"/>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E6511221-235B-452E-B0FE-A879482AADF2}"/>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217F6858-B776-4F43-8249-922B833CED35}"/>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F53AEADB-1618-4DFD-8C2D-3B15467CE258}"/>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0D4C8C50-ABD6-4730-A9B6-0E5E936B3222}"/>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96496538-DE2C-429A-A276-BE9FC1611890}"/>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1B6E7480-357C-43C9-90BD-EF027B284ABD}"/>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6DE7B96B-2EEC-4120-BACD-BC943A42389C}"/>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A4DC8B36-3CC9-442B-9C6B-E7BC12C389D7}"/>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76860EA3-4451-459E-88BB-2BB0E6EAD90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35A04DE-1C6E-492F-A966-6B6ABF8F07D8}"/>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9E5BD402-8C2B-4366-8B01-081FD30C3C09}"/>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09C864BA-EE73-4F64-9909-E13B9560FF2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E80B4332-AA60-41A4-9E49-75CEEE21980A}"/>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AE309BDC-6BF6-45FD-8472-237FBB0EE998}"/>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0747E4A7-B32E-4E2E-B2F0-B92D78C017D0}"/>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BB11009F-9FC5-4ED9-804B-092B9799FCE1}"/>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15BDAC1-5DF0-4748-AEEE-781A1347EED4}"/>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03C22891-0ED7-4AD2-8359-1E0691F4640F}"/>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1C21F8EE-7C99-4839-8DDA-4C24B2E3E5A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B37DDDCA-826F-41B4-A678-CFE012941D17}"/>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07693402-1A44-4287-B811-4E596C6393A6}"/>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EC71D7EE-8DFE-4768-9321-B3F3DE3F049A}"/>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330F2878-7FF1-4F14-9ECE-22A10E15F974}"/>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FD543DCE-D286-42DB-813C-E2475D724D3E}"/>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2CC4890B-854B-43CF-81FA-B812971E9E95}"/>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9AF1A021-995F-4578-B656-D71496B13BC1}"/>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77D5E9B4-AE15-4EA2-86D7-B8DA77D051A4}"/>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98A2298-3A6C-4FE5-811A-C5F727EDEBD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60214EC4-A54E-4081-94CD-EFF1A50EC205}"/>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947C909B-C432-4A75-9B91-DEF7AC0D0D4A}"/>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B202EF83-401A-4A3B-AA8D-0844BEE13067}"/>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EB633B71-A16B-440F-8697-EFB91A811E92}"/>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D373D4E9-4833-4C8C-9059-1F8A9D862807}"/>
              </a:ext>
            </a:extLst>
          </p:cNvPr>
          <p:cNvSpPr>
            <a:spLocks noGrp="1"/>
          </p:cNvSpPr>
          <p:nvPr>
            <p:ph type="sldNum" sz="quarter" idx="12"/>
          </p:nvPr>
        </p:nvSpPr>
        <p:spPr/>
        <p:txBody>
          <a:bodyPr/>
          <a:lstStyle>
            <a:lvl1pPr>
              <a:defRPr/>
            </a:lvl1pPr>
          </a:lstStyle>
          <a:p>
            <a:fld id="{DC2B461C-A669-4432-AA71-3A1B9F001A9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5220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B035007-A85F-4406-977F-E51EE54D8E4A}"/>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E3098801-BB59-4623-8A01-6A57CEB4352B}"/>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9F65EAC4-FD79-4BEF-9AF1-2DEE8E5D18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46F45FE-3FE3-42D5-9FEE-F5350D75E2E1}"/>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1ED14047-E541-48BA-8760-AFEA0B365794}"/>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0A36FC4D-6C4B-4E39-99F7-CD8D5F71C6BD}"/>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B15869BE-36F4-47D0-B0F2-0F61E9EAAF63}"/>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BDC99F13-0F67-4914-80FF-6A8F5111AB31}"/>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44BEEB40-D8F7-4720-BF0D-0F162DD15B39}"/>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2E784E6E-5EC9-491E-A026-82C74AE1F826}"/>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BF7CF72D-AEF2-402F-B30D-6FACF37BF376}"/>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55D51C13-AD8C-4B6A-B886-C3831BDEE91D}"/>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B6665BD-8459-46B6-98F5-87ED8E050205}"/>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999DE2CC-5CF8-4308-9E5E-F723330D4B13}"/>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BF0D2EF0-FB6D-404F-861C-66FCA04E3FB9}"/>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6131060B-6D26-4B86-B275-CFAE13C312BB}"/>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677DFA84-B90C-4065-B7EF-51A6E0EF43A0}"/>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FADF18C5-B608-447E-999D-DD81A4F28281}"/>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032A6387-AEDE-4C9E-8751-4D695E6D8185}"/>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F907A4F7-0BE0-4B6C-B9C9-694BBA0E646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F2795672-2FB3-4B38-BBFC-49A4004B3C74}"/>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9621EA8C-0EDC-45EF-8212-1586AE573990}"/>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75E317AA-A4D7-4BD9-B07C-4F8A7AAE7C6C}"/>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6597B0C0-4F12-4B29-8F8F-79FBAABCDEE8}"/>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B030810A-073B-4584-80F8-BE3C96A7BDD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ACE3B70B-A3FD-446C-A45D-E3F019649E1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484F7293-9E82-4864-B56D-3F706DA72CDB}"/>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6D7E9E44-9A8F-4D41-948A-BBFAA3E0045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0FD4ADD-C721-41D7-A011-74F516944C72}"/>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68A784EA-22A9-4B3C-822A-8FE82A29B5D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A65D246D-AD12-4D1A-9C3A-44874D874E43}"/>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3310C893-F468-40AB-860A-E70F8A1744E0}"/>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9FF50E06-7C03-4E22-94B2-4B8826CFFD8C}"/>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3A0F2068-694F-42AA-9100-8359F78DFF2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6C656122-937D-48A7-8DBC-5E0C00EB5FC6}"/>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29A68836-1974-4841-B102-4EEA605E8FE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BB67DCB-9502-4F90-AB05-72EAB624882D}"/>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B29FEB2D-3831-43C5-B968-542190912C03}"/>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38AF50AC-E8E3-4D4C-B3A9-A72A7F5457EF}"/>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D39EC6D8-F058-4105-B0D8-7F1DDEA31268}"/>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BE4826E4-D481-4028-B9BB-C71A37B2C614}"/>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675C64C0-8C6B-48B1-8FFC-FAE7A0EF2936}"/>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DBC0CBCB-05CF-4CE2-BAEE-D37C06968D46}"/>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458DB959-88FF-47BF-9322-6A85E480CC28}"/>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27A31466-D185-406B-9923-ACCF2D62D0B2}"/>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129AAB9D-09F1-4EC3-8A26-1B6255819A1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0CB0BA37-AE43-477B-A006-4CC3AA1F5ABE}"/>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F1AB593D-A8DE-4384-827C-8B816244A12D}"/>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56591C20-31FE-41CF-8846-483652A62BEC}"/>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C133968F-4AEE-4FA3-BA54-49D324B9F487}"/>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F1F7CE3D-E522-43B0-B69B-F9996C37DE56}"/>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80C43CC0-35B2-4F14-8C6C-AF8DCF845D3C}"/>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02AB04A0-5882-4921-ADF4-B49D6FC6262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6E3F92BD-36F8-4AA8-BA39-7F7710AE09C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F86C0540-DE24-46C4-B40A-0796206C9452}"/>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AD079D29-F1F4-46C8-A1F5-2B9C163DD14F}"/>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3A3F233C-4614-423D-9B7A-C7BC8CB0F2C0}"/>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2B9F6B1-2B6C-4F63-9458-E24FB7C98E93}"/>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5E657BA7-5B84-497E-AA8E-AE345134ECDA}"/>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DDBC3A14-C51C-42EE-B772-ACD8EEBC5164}"/>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02CDF2B0-A029-4241-9482-959735F7D483}"/>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8160D681-B7DF-454F-9AE9-E9F5F6BCD409}"/>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8A4E9680-9E59-4BBA-BD9E-E09B572284DF}"/>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E64662F0-0CC7-45EA-81C0-EDD484743C9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273A84A6-F983-493A-B16A-10A77353A5A6}"/>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1778118-C3A7-4345-BC06-3EDE439BCD6B}"/>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4BA956AE-FBDF-42AF-8BFB-9B9FAEF54C77}"/>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2EED8BFD-29A5-488B-9504-F0630B6D90DC}"/>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DE9F6E95-CF41-4CEC-9B81-8B4456E6D7F2}"/>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405A47DA-5AFA-4FDD-8F93-6BE421AB082D}"/>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D955A63C-0B4F-456A-8FBE-7F1532BB98B3}"/>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BA060024-3853-491B-B4C2-FA3754C039B1}"/>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6C780B3F-3150-4630-8B4F-AFA528EB0E4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9AEFE942-3803-476A-9564-BDB47F5BEA61}"/>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C573BB6-C873-47AF-83F9-FE25547EB539}"/>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4626D484-27E3-442C-B9B4-2AB12B9256C6}"/>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D897973A-740E-4C00-BE6A-D3EAEBDC7232}"/>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0F99F5D-F63D-447B-84A3-C58C3FF668DE}"/>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2398623E-D3AB-4358-B205-94BE53F2283C}"/>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D20FDE8C-ECB1-4192-AC70-465D08922072}"/>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8BF38364-DDB8-4639-8064-C781838A65AF}"/>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96B75662-B24E-42BC-80E6-80B979017096}"/>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B772CBEE-01A2-47A4-BD4C-A082B4C19C78}"/>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F97A9A0D-5C6F-4C4E-B309-5831A1A165A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3C5074B4-B72F-4470-A95B-B8F664B368A2}"/>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BE62E900-1DBE-4F24-A582-955EF9E8D078}"/>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DA26784A-94FE-4661-B111-680BF6E5F9A4}"/>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E9B99E39-F482-4725-86C4-CF2F1B377487}"/>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87870D1C-1B8E-425E-90A5-BFC2BD86BBE8}"/>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2A409388-D24C-4299-A119-AFAA9A8883B4}"/>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EE7285E8-C943-47D3-B7C6-3BFD49DA2196}"/>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F9657D39-6786-4AA5-BB8C-00422EBFEE1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F63AFD2-1505-4A1E-9465-B4A36EE1AF42}"/>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2ADB505-99A6-448A-9B2C-B0B6DA357FE8}"/>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E78BC590-5F69-4D58-BDF2-1BC809318D43}"/>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8E045CA9-DB32-432D-8D3E-FA7B8A8B7CF0}"/>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6C8E0859-54C3-4E5B-BF3D-C5CE28A563C2}"/>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4AA9979-6FA4-4EE6-8965-6C32494F8047}"/>
              </a:ext>
            </a:extLst>
          </p:cNvPr>
          <p:cNvSpPr>
            <a:spLocks noGrp="1"/>
          </p:cNvSpPr>
          <p:nvPr>
            <p:ph type="sldNum" sz="quarter" idx="12"/>
          </p:nvPr>
        </p:nvSpPr>
        <p:spPr/>
        <p:txBody>
          <a:bodyPr/>
          <a:lstStyle>
            <a:lvl1pPr>
              <a:defRPr/>
            </a:lvl1pPr>
          </a:lstStyle>
          <a:p>
            <a:fld id="{0AF43FEB-DD0D-4135-A6E2-4425547A1A2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4321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FFE682A9-5202-4719-AE4E-6E920EE3928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3925D43B-DE4E-4DB3-91CA-5F48474FFFB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7F9D219A-D467-4D35-96DD-C1379DBE141D}"/>
              </a:ext>
            </a:extLst>
          </p:cNvPr>
          <p:cNvSpPr>
            <a:spLocks noGrp="1" noChangeArrowheads="1"/>
          </p:cNvSpPr>
          <p:nvPr>
            <p:ph type="sldNum" sz="quarter" idx="12"/>
          </p:nvPr>
        </p:nvSpPr>
        <p:spPr>
          <a:ln/>
        </p:spPr>
        <p:txBody>
          <a:bodyPr/>
          <a:lstStyle>
            <a:lvl1pPr>
              <a:defRPr/>
            </a:lvl1pPr>
          </a:lstStyle>
          <a:p>
            <a:fld id="{91053388-34ED-49A0-9766-C74AF0FC2BC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7416871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A8903129-975C-4FFA-A2B9-1B0CAF4DC46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F597BBA6-B912-457C-8AED-E1D17C95ED1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60A05B12-0AFD-445F-A8F4-4065B26F4DBC}"/>
              </a:ext>
            </a:extLst>
          </p:cNvPr>
          <p:cNvSpPr>
            <a:spLocks noGrp="1" noChangeArrowheads="1"/>
          </p:cNvSpPr>
          <p:nvPr>
            <p:ph type="sldNum" sz="quarter" idx="12"/>
          </p:nvPr>
        </p:nvSpPr>
        <p:spPr>
          <a:ln/>
        </p:spPr>
        <p:txBody>
          <a:bodyPr/>
          <a:lstStyle>
            <a:lvl1pPr>
              <a:defRPr/>
            </a:lvl1pPr>
          </a:lstStyle>
          <a:p>
            <a:fld id="{92A1D3AD-D0B8-4959-8FBF-D1A8F256610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2117594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A85F7A08-7710-479F-B168-75A3ABDE086B}"/>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72145CE4-E8D5-492D-AFDE-3CAF7CC574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57F827AB-56C1-4113-AE65-5B3810621076}"/>
              </a:ext>
            </a:extLst>
          </p:cNvPr>
          <p:cNvSpPr>
            <a:spLocks noGrp="1" noChangeArrowheads="1"/>
          </p:cNvSpPr>
          <p:nvPr>
            <p:ph type="sldNum" sz="quarter" idx="12"/>
          </p:nvPr>
        </p:nvSpPr>
        <p:spPr>
          <a:ln/>
        </p:spPr>
        <p:txBody>
          <a:bodyPr/>
          <a:lstStyle>
            <a:lvl1pPr>
              <a:defRPr/>
            </a:lvl1pPr>
          </a:lstStyle>
          <a:p>
            <a:fld id="{24F6AFEE-181F-431A-85A6-35804E3AE94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6744092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E41B8B1C-6E2A-42E4-B93C-3C7120F277E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BE243A8D-A57E-4657-B725-6C29A18F584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3E6AC31D-DE2C-4A25-BBE7-F0238D2C6DFF}"/>
              </a:ext>
            </a:extLst>
          </p:cNvPr>
          <p:cNvSpPr>
            <a:spLocks noGrp="1" noChangeArrowheads="1"/>
          </p:cNvSpPr>
          <p:nvPr>
            <p:ph type="sldNum" sz="quarter" idx="12"/>
          </p:nvPr>
        </p:nvSpPr>
        <p:spPr>
          <a:ln/>
        </p:spPr>
        <p:txBody>
          <a:bodyPr/>
          <a:lstStyle>
            <a:lvl1pPr>
              <a:defRPr/>
            </a:lvl1pPr>
          </a:lstStyle>
          <a:p>
            <a:fld id="{8E0CC214-FE28-43B9-B56A-60DD1B93F43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2382738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4E9FC967-E748-4161-AE4E-1758D5BE677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88226CC2-39A1-42ED-B2BC-8588302B16A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BC89669B-242F-431E-9969-9B9F0ADF49D5}"/>
              </a:ext>
            </a:extLst>
          </p:cNvPr>
          <p:cNvSpPr>
            <a:spLocks noGrp="1" noChangeArrowheads="1"/>
          </p:cNvSpPr>
          <p:nvPr>
            <p:ph type="sldNum" sz="quarter" idx="12"/>
          </p:nvPr>
        </p:nvSpPr>
        <p:spPr>
          <a:ln/>
        </p:spPr>
        <p:txBody>
          <a:bodyPr/>
          <a:lstStyle>
            <a:lvl1pPr>
              <a:defRPr/>
            </a:lvl1pPr>
          </a:lstStyle>
          <a:p>
            <a:fld id="{69E14476-689C-4B3E-9431-9A21A0DC04B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5324560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380E4188-4561-4EC8-BC5D-AE384C7AE6D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A7A98FED-9FD0-4782-BE34-54445242937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A5962C6C-8059-4E3E-A9BC-B7675D5C30C0}"/>
              </a:ext>
            </a:extLst>
          </p:cNvPr>
          <p:cNvSpPr>
            <a:spLocks noGrp="1" noChangeArrowheads="1"/>
          </p:cNvSpPr>
          <p:nvPr>
            <p:ph type="sldNum" sz="quarter" idx="12"/>
          </p:nvPr>
        </p:nvSpPr>
        <p:spPr>
          <a:ln/>
        </p:spPr>
        <p:txBody>
          <a:bodyPr/>
          <a:lstStyle>
            <a:lvl1pPr>
              <a:defRPr/>
            </a:lvl1pPr>
          </a:lstStyle>
          <a:p>
            <a:fld id="{841C41ED-97F3-4A30-8536-ABCDF13732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457744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6CB93F05-1A31-4B65-842D-5D57A61AC9D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F037E449-640C-4886-B7D6-5E1D3D1A3FF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E5A68434-4989-4EB5-9088-0E5C294F560B}"/>
              </a:ext>
            </a:extLst>
          </p:cNvPr>
          <p:cNvSpPr>
            <a:spLocks noGrp="1" noChangeArrowheads="1"/>
          </p:cNvSpPr>
          <p:nvPr>
            <p:ph type="sldNum" sz="quarter" idx="12"/>
          </p:nvPr>
        </p:nvSpPr>
        <p:spPr>
          <a:ln/>
        </p:spPr>
        <p:txBody>
          <a:bodyPr/>
          <a:lstStyle>
            <a:lvl1pPr>
              <a:defRPr/>
            </a:lvl1pPr>
          </a:lstStyle>
          <a:p>
            <a:fld id="{527F53A2-7471-44A7-98A9-293FD9B12AB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750228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5914D812-AA81-4460-9B4C-C73AAF654DC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44217FCB-B13E-416D-B514-3B0B10889C6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6A52A283-4274-4343-9A90-09DE480F6551}"/>
              </a:ext>
            </a:extLst>
          </p:cNvPr>
          <p:cNvSpPr>
            <a:spLocks noGrp="1" noChangeArrowheads="1"/>
          </p:cNvSpPr>
          <p:nvPr>
            <p:ph type="sldNum" sz="quarter" idx="12"/>
          </p:nvPr>
        </p:nvSpPr>
        <p:spPr>
          <a:ln/>
        </p:spPr>
        <p:txBody>
          <a:bodyPr/>
          <a:lstStyle>
            <a:lvl1pPr>
              <a:defRPr/>
            </a:lvl1pPr>
          </a:lstStyle>
          <a:p>
            <a:fld id="{71DD746B-B29F-43CB-9168-E6959F76E9C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17094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70C13E25-35E5-4DB9-9CB7-FB6AE0E5D90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E5A84498-08F9-4E5D-8BFD-E627339C9DC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2283C3A-8671-4D0F-A6F2-13A8EC6742C6}"/>
              </a:ext>
            </a:extLst>
          </p:cNvPr>
          <p:cNvSpPr>
            <a:spLocks noGrp="1" noChangeArrowheads="1"/>
          </p:cNvSpPr>
          <p:nvPr>
            <p:ph type="sldNum" sz="quarter" idx="12"/>
          </p:nvPr>
        </p:nvSpPr>
        <p:spPr>
          <a:ln/>
        </p:spPr>
        <p:txBody>
          <a:bodyPr/>
          <a:lstStyle>
            <a:lvl1pPr>
              <a:defRPr/>
            </a:lvl1pPr>
          </a:lstStyle>
          <a:p>
            <a:fld id="{11D3A9D1-AC15-48CA-8CA7-6BB3E60DA7B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6654816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8B74FA24-EDAF-4E0F-B469-08D7FB7CB652}"/>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07FCB60E-FFC7-4FA3-A101-9B0AC9C11E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D2AD93D4-A1A5-49FE-9E6C-926ACB2C205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E16B16B7-D239-467F-8343-4A46E9A03618}"/>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5A7AF58A-BC02-464E-9B7C-8C9D8C9837E4}"/>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63A770F6-A608-4901-9794-8EF0D0B5B41A}"/>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4CC50950-DBC6-4835-A6EF-74ADCE1D105B}"/>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DB8A5849-5D36-440A-A7EE-657E4DD2D064}"/>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E21823A8-D011-453D-AED4-D0071CC9C92E}"/>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DD33F7E8-7683-4E52-84A2-EAF4D32544D5}"/>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E839C3A2-33C8-4B0F-B4DE-FAFEBD5E25E0}"/>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C30FB198-AF89-4842-893C-5B02A80C0F64}"/>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64CA06C0-2B78-449A-9307-7A20ECC340DD}"/>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C93BDA64-0DAC-4745-BA37-3091850B02F9}"/>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379EC5D5-B833-4E50-9E8E-4C732BFA3A8D}"/>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C5626937-AF8D-4BBB-8CB9-DDA12369CF5C}"/>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23E00040-041D-4891-BF0D-FA658C281840}"/>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B90DA5D2-8318-4827-9D08-BAD0EB8EAAC1}"/>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35FB3C73-0AF9-4D83-B7E0-D0742B030002}"/>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28D7EE2A-3ADB-4DA9-86F5-FEF23DF9C3E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2077400D-4B76-4BE1-B10A-4A99C26B75F9}"/>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00B2D699-475B-4E47-BF49-844272150DFD}"/>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094BD7D9-63A2-4C3A-8AFD-57617F6CB774}"/>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D63978E9-4643-4967-988D-50961FEDDC0F}"/>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F80115B4-71C4-48C3-8772-703350CC41D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F26F4D65-F400-479B-94E0-0C07003C1A96}"/>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7C90B0B4-5F2E-421C-9165-3AA5132D5134}"/>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D7A6FD18-DB67-4A87-B577-CCD911D6526A}"/>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05B641E1-775B-4560-A944-AD6E9AE4FE88}"/>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77690B08-3CE7-4308-B82E-EF1380836952}"/>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420A0739-6C98-42BB-B18A-2BBFABD8222F}"/>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6D85ECCD-2829-464C-A7C6-6B9C71ABE096}"/>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E22FEF1A-AFAF-4959-ADA5-6D05B0283BD1}"/>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B54406E1-FFD0-43C4-8D6A-395C2D158251}"/>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9996D428-1923-4A15-8138-5B249B6E80A8}"/>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442F16D0-4A32-4E58-9383-1CEFCAB9BC78}"/>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23389175-D8A7-4835-9746-B943C49A3E83}"/>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B20F8F0A-74F8-468F-AA39-2D093C31A5B0}"/>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EDAB4E55-BF82-4349-B1B5-BBAF66AB9580}"/>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1E6A6063-1001-4BF1-8E9A-AB226967A00C}"/>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26B2F028-D5F5-4D41-BF3B-C0506EC9450D}"/>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A7F8CE38-6AE1-423B-BAD2-662B08BC3FCB}"/>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69C8D7BE-3F94-43EB-892F-B483EA253128}"/>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4493C48D-6DE8-44FB-AC2E-F731ECC6CFF0}"/>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9D07BCD2-749B-4A58-AF16-79A2A7C1D13B}"/>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7568A157-5E17-44AB-A021-E9D180EE4941}"/>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4C917DD1-CE5F-42F2-9D39-9902F660900F}"/>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60885116-00DC-4075-9280-C110CE0F445D}"/>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D42891FF-E912-4B49-9313-CF4EFFB284CF}"/>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71F81701-5882-412F-B32C-B0803C92BA5C}"/>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410B229C-AF26-4C9A-B0B5-B4080BA512DC}"/>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64B494F4-6D4A-486E-BB87-6F73ED735D31}"/>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80F6F0F5-78FB-4487-A27C-B3A5FBEE6CF6}"/>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B09DC506-8AD7-46F1-95F4-1C87EC972240}"/>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2EC34D53-B62F-43A0-A6D0-E0A83487C559}"/>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0F3ABDF8-4969-42B7-BFB3-A98180B3EBCA}"/>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F7D30D50-C53C-46C9-BE3D-B2258C934204}"/>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291F40AD-A621-490F-9BAF-B27AB0209141}"/>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3876A9DA-EC43-401F-B8EA-BD75B3D807ED}"/>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5A8E5C88-19C2-4319-B520-C55D966EBCB5}"/>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A2DB10C0-F8F4-4C6E-9569-C36AE39B6407}"/>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55EC724E-3CB9-44D3-A4C9-78C06DD933D8}"/>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6B2995D9-AC00-4889-B76F-59668175D5E8}"/>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48615F36-6057-48C7-9B22-C00DE3395E9F}"/>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C79A3AFF-8DE0-4FEB-A638-91FDE018FE02}"/>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3569AFA8-5EE3-44B5-B826-89C4018D1448}"/>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265C1EAB-4696-48A4-916C-189F8BCA32C1}"/>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59ABB890-F36A-4694-A73D-44D0D0E3BEF0}"/>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D4175508-964A-44A8-93F0-0DE28BE18D13}"/>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FE5FDF4C-E862-49EB-B01A-216E6F53B61E}"/>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6252C3DB-DD80-4EF3-94CB-FE4AB9B9AED7}"/>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E8C1024A-3093-4D89-87BF-B5B4D0A3CFE2}"/>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F7A66444-F906-4446-9CBF-C87A3CBE1568}"/>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241DB46D-DA57-4651-8222-9322170DF357}"/>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0B498F27-EB4B-47C6-A155-5E48A719F363}"/>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311082BC-F1E9-4D14-9DA9-62573EA2B738}"/>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BCAED805-11BF-4FF5-A725-8557AE35EFEF}"/>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6F79F5F9-418C-40E3-A978-E29CCAD0BC27}"/>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638D8E3F-C23E-4F98-9F31-AE2EA44C7F3F}"/>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D2F140BA-A548-42FC-9C45-BF706112948B}"/>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7FE4BF7A-3DED-4C45-8E2C-DDB2AFFC515E}"/>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30689662-EF95-41BD-8126-46919FF8A037}"/>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CDE94B43-B182-4DE6-B615-42A72C70457F}"/>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B8B32006-4AAB-47AF-8B34-5889BDFF686C}"/>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2EC745E3-EA6A-4677-9A9C-91D9249205A6}"/>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4F6F9B31-AE79-4B1F-8DE2-159EDA03FE56}"/>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F6256E2F-335F-4909-8A85-B67576AFAD3F}"/>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B0C473C7-CD4C-4F42-B136-5F5277FFD6BC}"/>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5F3B90D7-2150-442D-8369-AE87BA83DCC8}"/>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040AE2D9-B9FF-4F58-BA87-242C3EAD5171}"/>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F7484B39-89F0-4416-ADB1-572923AAEA0E}"/>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BD5BE6EC-F360-48C2-A9B6-4BF0382AE8BC}"/>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FE77B9A7-2697-44A1-971B-FA0CC4ADD925}"/>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70F280A3-9097-4176-BE15-3D23417AAA69}"/>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4D1B18D3-A2C8-4F1D-A950-7475958EB987}"/>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17410547-E1BC-4D0F-8F9D-0CB670D7424C}"/>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9A94B39E-B9D0-403B-B7D2-71A87D3F228E}"/>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B1C6FD61-0C65-4756-B7E2-09C459ABA9CC}"/>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05EAE612-F40C-41B5-893D-3D5DBB4FBD50}"/>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5127EEE6-E3FE-4322-A0D7-29F7B1EF1CE0}"/>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A3982BFB-52B8-4E6D-AA25-B5535D0DB9E4}"/>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337EC6CE-7F0C-43DD-B7A6-83D2CE3564D7}"/>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C2ED11A5-7D43-4169-9FD0-F97C8BECC72F}"/>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5D6C5324-8A1A-4EED-9A30-9E50AB1CE714}"/>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B46EBF82-57A7-4F94-BB3D-9077F73B7966}"/>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F06FC38B-D2E5-4514-B9B3-03DF616BE2B6}"/>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22CD75F2-0095-4B7D-B9D5-FFCEDA4BF994}"/>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3D95DB4A-5F93-49FB-919F-F91525B748B0}"/>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7116CDBF-53E4-495B-95D7-DA1840D030CD}"/>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DA00CD71-9A58-468C-A1A8-1470F0557D9F}"/>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B88D63FF-976E-40DD-A179-77FEFA14E69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1DBDE0E0-CA19-4469-974D-4C4EBEF4CF55}"/>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08B190DE-966A-4E26-8E4D-04496B7AB3D3}"/>
              </a:ext>
            </a:extLst>
          </p:cNvPr>
          <p:cNvSpPr>
            <a:spLocks noGrp="1"/>
          </p:cNvSpPr>
          <p:nvPr>
            <p:ph type="sldNum" sz="quarter" idx="12"/>
          </p:nvPr>
        </p:nvSpPr>
        <p:spPr/>
        <p:txBody>
          <a:bodyPr/>
          <a:lstStyle>
            <a:lvl1pPr>
              <a:defRPr/>
            </a:lvl1pPr>
          </a:lstStyle>
          <a:p>
            <a:fld id="{053AEEAD-AFAD-4D2E-A1C4-7F8042BB7BB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8835849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C8CA6120-A70C-4FC3-88A7-0C034E49277F}"/>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F28B6011-C1D8-48D4-8E92-8EC2BEF3D226}"/>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F3E4E555-1514-4E66-A9D4-3D7B7D14D4AF}"/>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F2BEFCEC-9C25-4A9B-9CC8-F73DBA677BD5}"/>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B7987BAB-AB89-43CD-A4A1-77324DE7DF1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F21C37AF-80A0-4C4D-9A4A-88909C6C7381}"/>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38EF798E-C0D4-4360-8980-F827D2553D74}"/>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44D096C-EF31-4A47-9AB2-F60DE1434F0B}"/>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6BADDED-0D6B-4A19-B653-585A08F3BB29}"/>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AC23FC45-684F-4C1D-AFDE-35E394D6BA85}"/>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CE1F1527-38FC-4DEC-9074-3189A96D5D17}"/>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9067A9AB-2E1B-4CF3-886D-51EFFD27E705}"/>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06A88A92-22AF-4FDD-A08B-378EADF5E035}"/>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7DFF687E-561E-4AE5-A890-5663E6A8E58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C900AA42-F1F2-43CC-8050-C8001DFEECDA}"/>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8A4B836A-5CDB-490D-B248-0DE5D5ACE94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9D18C077-A661-4F26-A842-B865D0FEA953}"/>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A5E46447-D3F4-422A-AA4D-4409BC935052}"/>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971DBB66-33A0-48F9-93D3-64C171FF1FC1}"/>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75496B09-0E64-4AB3-8FD8-286A01AD2A6F}"/>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60E1B018-3D24-4D38-A757-F8D754F6018F}"/>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41E11746-285D-4801-B5E3-E0052B1D0420}"/>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F4B89100-69BE-4CD2-8729-3F155B39405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29BD05E2-2E13-4018-B433-D57AAEBAB737}"/>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56C7A72A-70D4-4654-A22A-97D558B9D658}"/>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C9FCF600-5042-4065-AC15-F662EC98FB3E}"/>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14DBD498-4AFB-4C55-B3C0-C0C40CDE581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9731E321-9EEA-4B36-A9A8-48A7CB12BE9C}"/>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AA0F67C7-5578-4192-B46A-1ACD51C438C2}"/>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3FE2AE47-9CBE-428E-8E36-87F3F91E9D4A}"/>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1BE1431F-08E9-4204-82FA-FE48E7DA073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0C71B653-CF55-4BC4-93DD-EBA68149831B}"/>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122FF576-4815-4335-AB39-B4CFAFEF8764}"/>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3260C514-1D58-46F1-9E40-808A6FD8368B}"/>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001E668F-24AD-4696-98A5-3AB2A4434E10}"/>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5497C227-166E-4AD7-9606-9E0DB1DE9C8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5D5A73A9-19EC-4B23-B110-8A125582EE06}"/>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D1B29C5F-CBB2-412A-BB5C-737913EE31DB}"/>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5E2A467E-445C-4640-B64C-F16A13D61971}"/>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9332CD38-2CAD-49BF-8090-D5E5C60FEE8D}"/>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ED3DA1F4-E348-484E-B551-3DF28B8D790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1C69FBF6-24D3-42C4-8305-3638747B0931}"/>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785916FD-B2D8-48FC-BD65-6BF397091C1C}"/>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78FDE715-0044-4A59-A7ED-BCFD71488B6C}"/>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EAF41D6A-5663-4578-8173-EEF9319CD0BF}"/>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53CB91FE-75CC-4116-822B-8BF51A4EE44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416546C8-ACD4-4898-B277-2EBAB0F6E9B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8C9FA0AE-FAB1-4F15-85FD-BBCAEBD9D040}"/>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F1A22FBE-66CE-4251-986C-9C1B859FF9EE}"/>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E311E7CE-41F0-448E-B9CB-CB768F741BE2}"/>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BEC6BD40-94FA-4784-9893-F81E5FF11BBB}"/>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7B0138F2-96FF-49A5-B5A7-FC5DEDD21CF5}"/>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B91A0827-65B2-4CCC-97D4-5848FCA3EAAB}"/>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CE2CAEB2-6DB1-4117-86FA-BF1FE9A3F779}"/>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D8BC96D1-DF99-403B-A302-66D9F36FE72C}"/>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80340E5-D255-45AE-8289-0493F1D7B16B}"/>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49E988EC-567B-4971-9D17-F7104895FD6B}"/>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07D4A00-ED71-4420-B57D-758D016004BC}"/>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9EA83A12-AEDB-4867-A1FB-520B141EDC9E}"/>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2FAF983E-6FC0-4746-BE02-CE991AD59260}"/>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2DE64548-510F-4E72-B25D-B8F684AAE81A}"/>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A133349-76CB-4CB0-8F06-2C319D18EA2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90F88CF-CF2C-4F95-84CC-6840C0F2BD74}"/>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A753A702-763F-49B1-BE32-235F924A9CD9}"/>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A7759D49-9BF8-4DC6-84E4-69368CAC6F26}"/>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06E5DD8-1A72-4664-815E-D234EF8038D6}"/>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313D6CD-3A38-44CA-8CC9-33227AA66A0A}"/>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A0D40B96-71AB-4A15-BBAF-C2F7622AA51C}"/>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2C40457D-EA40-4757-BAFE-804E76420923}"/>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8025F01A-4735-44CE-86E3-A48FFF8CB8EB}"/>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94F4DCCD-4D91-4AA5-8F4F-94C2E1A3F256}"/>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F2FFAB34-8AE2-41C4-88CA-21420B049F28}"/>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63800149-C8C0-41FD-ADFE-542060C67ABC}"/>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EA46C663-A691-4B50-8256-694109AC4E7C}"/>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8E5C14FB-D578-4C92-B2C6-81C42605EB0B}"/>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0EB221C9-ADB0-4E89-84D1-E5D414E9F1D3}"/>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05E82CD8-718D-40EB-83EF-E3EA66BF14B2}"/>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65B62DCA-1360-403D-BAE8-BD7A2162E51A}"/>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E12BA8DF-17A4-480B-AB8D-147118F281B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30DA11F3-79DE-4A05-9788-AC959891344F}"/>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9F4C0FF6-E91A-4545-8541-D0414007542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BA8FF10-2397-4D8E-A2DD-C963D48C83FB}"/>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27326953-A71A-4F7C-9612-F769B692A7E7}"/>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0A40A5A1-8BC8-4046-9AED-616713BF67D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8836849C-038F-4B18-84CD-BEF3D590DD80}"/>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146DF764-A0B9-487B-8F50-DB1844265F3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406A8778-471D-4874-B57F-5F77FB50CE24}"/>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661E3562-7BCD-4F47-81EC-074A005FD8E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720CEE6F-5E6F-477B-AA46-CED3C5114F7F}"/>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37A0075D-7FA3-49D7-83B4-D520C4BE7E0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438B2254-1C5C-4799-9F06-3A79E1FC0E8D}"/>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946669FE-D1CD-45AB-99C3-B45C8C3CEA7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B23656D3-A1B6-4550-B353-A5ECEE6C4E50}"/>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8C49B2B-F77F-4287-B2BD-5BF63161536D}"/>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42D6F62D-7EF2-4667-AE66-A5B85D516D2C}"/>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3B957225-CEC8-433C-80BA-48ADD90EB13D}"/>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ABFD8233-8488-47AB-93AC-22F76240DE6E}"/>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B9B3E5BB-EC93-4E1B-9C69-204971220106}"/>
              </a:ext>
            </a:extLst>
          </p:cNvPr>
          <p:cNvSpPr>
            <a:spLocks noGrp="1"/>
          </p:cNvSpPr>
          <p:nvPr>
            <p:ph type="sldNum" sz="quarter" idx="12"/>
          </p:nvPr>
        </p:nvSpPr>
        <p:spPr/>
        <p:txBody>
          <a:bodyPr/>
          <a:lstStyle>
            <a:lvl1pPr>
              <a:defRPr/>
            </a:lvl1pPr>
          </a:lstStyle>
          <a:p>
            <a:fld id="{EF87C32A-F110-4AB3-B4EC-80682F91EBC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9607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463D2D4-432D-407D-82F8-C018FE1B8543}"/>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3BA51E05-B34A-4F3A-8B70-CBDAAE987C8E}"/>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08F57076-3CA4-4DE0-941F-D846D292E300}"/>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B5D7EB65-DA69-4BB2-A10B-9AA3C2CF464B}"/>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1EB7C7C1-063D-46C3-B5F3-279A7D090DFC}"/>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FDA2FD22-D843-4B7F-A62F-A2B0AD8FE2A7}"/>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BAFE2221-32B4-4717-A30B-90B2D7A38890}"/>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8994EDBE-C3DF-4A0D-A0AF-625110F364D8}"/>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AC48B36C-3261-41E9-A56F-151E63D1449C}"/>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BBB03C1E-8589-4EA1-A767-8B677903F6E6}"/>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4C88B737-ACDE-4782-ADA1-207920C0094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F74A37CC-903F-400B-A67D-07C6213E2DF1}"/>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EF361378-7739-4EA3-AE19-CB3A64D49E3D}"/>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DBE3E6FF-B651-4095-B7C3-C25D83E2E11F}"/>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BF143802-2655-432F-976F-C1EEE6729F46}"/>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4ABB6AE7-45D1-4028-88DF-D3920B4A3F0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1E9A540B-38E2-4FCF-AE9D-CC6C1BA200AC}"/>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67989DAB-3090-4D57-82F1-EECC034AFF2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4BD119D6-AC17-4543-A69D-D1A3CF0A17B5}"/>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BF00FC61-21CD-47F6-B8ED-124275BD2E90}"/>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66BCFF9C-3DDA-4AC1-AABC-A30D26E2686A}"/>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B5490EBA-174D-4A98-AD3F-EFD494DA53C5}"/>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89ADDD24-84E0-449E-A4FD-D3EAE00B744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DEFE7DFF-7A06-48B6-B1ED-2E83C741F96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AC42FABF-3553-4D16-BD54-5C582FEF4ECB}"/>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A2E19853-20A8-4537-A937-A35745756D31}"/>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0DF42C40-3E09-40C1-9D5C-915877D2AC9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3843BED8-B426-4D77-B8DE-8A039045302C}"/>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3B9C431E-79C7-4E0C-8F8F-56A92C1C3AAD}"/>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F555C922-571A-4266-8724-9B0AC046AA08}"/>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C4E9AFB3-0973-46B1-BD34-B184ADD9878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47C6F297-1856-4242-B425-3A3191E7D14E}"/>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CB72BD90-0DEF-411B-9BCC-7A31E2B2AEA6}"/>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BECD91EA-977D-4FFB-B412-1C1A3036402E}"/>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542E925D-7120-4B10-9A24-A85C9C384820}"/>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B83642A5-F27D-44E0-B9AC-C363C95A1398}"/>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E9509A8D-B3F6-40F3-B907-EC5D2F9834DA}"/>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CB7D4ED-E540-4ED4-8411-15018C5D4D87}"/>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F3472A5A-EC88-4774-B624-663625EE787A}"/>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9E9843F7-96F8-41B0-AA85-F0F8BD7F41F5}"/>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093E909F-C339-417F-BD96-17034958C061}"/>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4680DA8E-21A4-4AAA-A902-AA585A72A809}"/>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4B5782FA-01A9-4A1A-96B5-DBF8987E50EB}"/>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144797D4-8A12-4120-B6DE-6002D176FEE9}"/>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76F216FE-6274-401B-94F0-D9D3C12174EE}"/>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A2B35295-562B-43EB-A381-993608DA85B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8BA2B176-3C5C-4572-8A9A-DA97960B19E8}"/>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B8750FE9-58AD-4A64-BF89-894EF3809B6B}"/>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5B262A16-0BFE-4A12-A88D-B20723F15F51}"/>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2A40FEC4-6132-448D-A34D-6E0AC05D9885}"/>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4D9CD6A4-F57F-4FE1-AC41-50E4A47BB570}"/>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A28CF1DC-48AB-49A5-8DE3-3E129F1F998C}"/>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39722145-8BAC-422C-A2E6-40D2E5503F1C}"/>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6739DF54-621C-4079-898C-5E529068DE81}"/>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C5BB7C38-30B6-4692-A03B-AFBBD96B6982}"/>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C27FC204-8790-4259-AA60-FBABD31CE54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9BF0F7ED-D529-4012-BD2E-18E18D0221AB}"/>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4AFA2F47-71A8-43F4-BCFE-75E983FD907A}"/>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27B9126D-A8B2-42CB-8DD2-E8232D8AC1E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16F6E216-5730-40BF-BB87-3F1BE1F6407E}"/>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F8AE56CB-7C32-44B7-9BD0-37A3036FA303}"/>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3418360-47A4-4751-8A7F-22DB6B61B0F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06E69DE-BE0F-4D29-A2CC-55B137630C2F}"/>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0C53472D-6326-4DE2-80A3-2509B75A1616}"/>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814DAEDB-7B6E-46B7-A919-6C114B49EA98}"/>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0BA28BAE-196E-41EE-AB55-ED87641099BA}"/>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BD8F98B4-A0C7-4E90-A81C-5FCF647A3E5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D012C3FF-CEF5-4C7E-AE71-29B8A0729979}"/>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5B490C8A-8D8E-463B-B342-84308D41E820}"/>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EF4EE7A8-8389-4FD2-A941-B84F4F46605B}"/>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4727E436-EBB7-41B9-BA22-E6554E95E55F}"/>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32E00D1E-318E-4A86-9D5F-317D3BA34CDA}"/>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AE2EF957-495A-4D91-B475-53BD091AB7A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8011D6BD-F193-43BF-8BF4-FC52D500C755}"/>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66AD671E-0278-41C6-9FA0-A02CB00AAC39}"/>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9E7FE52D-F1B0-494B-9F4E-3036769E4838}"/>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FD73DE49-0691-487E-89EB-23CB089352E8}"/>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8F9A81FC-358F-48EF-B307-BF14A02981D7}"/>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B4C27D8E-D4F8-41B6-B012-858DD412D234}"/>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C50486B5-ED54-4F22-81C8-6D5D1656F46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F59CD634-181A-4002-85A3-E84ACB53106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6C11641-6C7F-40E6-B15D-B1E1B555C6E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D8A70C52-2708-413F-9447-C0F4EF12A738}"/>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41848E04-299B-49E9-861F-BAEE3E3F39B2}"/>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DEB8398F-199D-4E9C-A9A1-76C1AC0E5AC7}"/>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10B85138-2D4B-47EF-B603-11B7F51A52BE}"/>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A0BD9356-F888-4816-A6DF-F9E918D84AEF}"/>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43F203E1-D790-4B30-9370-CBEE2D4EC3BC}"/>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530664D4-D5DA-4683-A7ED-4474B60B611A}"/>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1B93EBEC-249A-46EE-B5ED-E3F529028C60}"/>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C901A3F7-9FF0-44F5-8F24-92F60CB0377C}"/>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C03D6A81-FBC0-45CB-8CB9-5BD61377916E}"/>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49214ECB-ED8A-4D36-8988-5223383D537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1A064AB0-24E5-41D5-A729-EB74B6DFB0BA}"/>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226896CC-2B3D-42D3-9C67-4006BF02ED03}"/>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30D2F5E3-2AF6-4862-90D0-B07C046E25E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DA235441-9EAC-4DC8-B101-11C0A0B068B9}"/>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B4AAD67F-3072-41BD-BE51-A8954DB1165C}"/>
              </a:ext>
            </a:extLst>
          </p:cNvPr>
          <p:cNvSpPr>
            <a:spLocks noGrp="1"/>
          </p:cNvSpPr>
          <p:nvPr>
            <p:ph type="sldNum" sz="quarter" idx="12"/>
          </p:nvPr>
        </p:nvSpPr>
        <p:spPr/>
        <p:txBody>
          <a:bodyPr/>
          <a:lstStyle>
            <a:lvl1pPr>
              <a:defRPr/>
            </a:lvl1pPr>
          </a:lstStyle>
          <a:p>
            <a:fld id="{579CE434-F878-426C-9620-F758EA4FA41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666506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901E179F-0B04-478D-9DE1-5FF12B65FB02}"/>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CD5EBDB0-32FE-40E3-BCB2-9D49450C94B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95A4045C-4908-4EFC-88E1-8BD9C4CEB1CF}"/>
              </a:ext>
            </a:extLst>
          </p:cNvPr>
          <p:cNvSpPr>
            <a:spLocks noGrp="1" noChangeArrowheads="1"/>
          </p:cNvSpPr>
          <p:nvPr>
            <p:ph type="sldNum" sz="quarter" idx="12"/>
          </p:nvPr>
        </p:nvSpPr>
        <p:spPr>
          <a:ln/>
        </p:spPr>
        <p:txBody>
          <a:bodyPr/>
          <a:lstStyle>
            <a:lvl1pPr>
              <a:defRPr/>
            </a:lvl1pPr>
          </a:lstStyle>
          <a:p>
            <a:fld id="{17554C56-F572-401A-99E8-81900B96723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141284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506AD4C6-947F-44AE-84D3-C0C2C18B8B8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6F175E8D-FE45-4E4E-B453-8D8E7D67577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CEC1AFB8-28F5-447B-8A23-6F35DDB9366E}"/>
              </a:ext>
            </a:extLst>
          </p:cNvPr>
          <p:cNvSpPr>
            <a:spLocks noGrp="1" noChangeArrowheads="1"/>
          </p:cNvSpPr>
          <p:nvPr>
            <p:ph type="sldNum" sz="quarter" idx="12"/>
          </p:nvPr>
        </p:nvSpPr>
        <p:spPr>
          <a:ln/>
        </p:spPr>
        <p:txBody>
          <a:bodyPr/>
          <a:lstStyle>
            <a:lvl1pPr>
              <a:defRPr/>
            </a:lvl1pPr>
          </a:lstStyle>
          <a:p>
            <a:fld id="{21082301-B397-4260-8AEA-EA1870684A7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5415791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40DFB1DA-6C76-45AC-A35F-4174C052CB4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0D0A532F-F589-478F-8DB2-3FC237B2B47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9F122B0B-92DA-4F5C-8612-B7F56D056540}"/>
              </a:ext>
            </a:extLst>
          </p:cNvPr>
          <p:cNvSpPr>
            <a:spLocks noGrp="1" noChangeArrowheads="1"/>
          </p:cNvSpPr>
          <p:nvPr>
            <p:ph type="sldNum" sz="quarter" idx="12"/>
          </p:nvPr>
        </p:nvSpPr>
        <p:spPr>
          <a:ln/>
        </p:spPr>
        <p:txBody>
          <a:bodyPr/>
          <a:lstStyle>
            <a:lvl1pPr>
              <a:defRPr/>
            </a:lvl1pPr>
          </a:lstStyle>
          <a:p>
            <a:fld id="{A66F5F31-9DCF-4D35-9CAA-79908394C7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5201074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AA9282A2-E375-4FAF-A12D-9788733B101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12F10EAD-C8C7-46EE-9E4B-E3323FD9799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8193C5B-9E19-41E0-8A00-7E5CCB6DD1AE}"/>
              </a:ext>
            </a:extLst>
          </p:cNvPr>
          <p:cNvSpPr>
            <a:spLocks noGrp="1" noChangeArrowheads="1"/>
          </p:cNvSpPr>
          <p:nvPr>
            <p:ph type="sldNum" sz="quarter" idx="12"/>
          </p:nvPr>
        </p:nvSpPr>
        <p:spPr>
          <a:ln/>
        </p:spPr>
        <p:txBody>
          <a:bodyPr/>
          <a:lstStyle>
            <a:lvl1pPr>
              <a:defRPr/>
            </a:lvl1pPr>
          </a:lstStyle>
          <a:p>
            <a:fld id="{27EC9F5C-F4F6-4D12-95EB-64E7442B0DE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8373196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24C3E21-DC38-4120-B305-B419BFE7AAE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8AD96EFA-A78A-4A94-87F1-0F08A5693E4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E5E39DB2-C9BE-4A04-9076-3094F273B6B6}"/>
              </a:ext>
            </a:extLst>
          </p:cNvPr>
          <p:cNvSpPr>
            <a:spLocks noGrp="1" noChangeArrowheads="1"/>
          </p:cNvSpPr>
          <p:nvPr>
            <p:ph type="sldNum" sz="quarter" idx="12"/>
          </p:nvPr>
        </p:nvSpPr>
        <p:spPr>
          <a:ln/>
        </p:spPr>
        <p:txBody>
          <a:bodyPr/>
          <a:lstStyle>
            <a:lvl1pPr>
              <a:defRPr/>
            </a:lvl1pPr>
          </a:lstStyle>
          <a:p>
            <a:fld id="{20CB7411-16A2-4FE5-A392-462904C15C1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549746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9836623-B6FA-4EF8-BF41-132F2429961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A2C20376-87E0-482F-9CD6-DA30B6B0EF5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2A3F2793-B7B2-420B-AA60-F0D746F619D7}"/>
              </a:ext>
            </a:extLst>
          </p:cNvPr>
          <p:cNvSpPr>
            <a:spLocks noGrp="1" noChangeArrowheads="1"/>
          </p:cNvSpPr>
          <p:nvPr>
            <p:ph type="sldNum" sz="quarter" idx="12"/>
          </p:nvPr>
        </p:nvSpPr>
        <p:spPr>
          <a:ln/>
        </p:spPr>
        <p:txBody>
          <a:bodyPr/>
          <a:lstStyle>
            <a:lvl1pPr>
              <a:defRPr/>
            </a:lvl1pPr>
          </a:lstStyle>
          <a:p>
            <a:fld id="{7FE96E11-6157-4C0E-AF74-7B728396863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633718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3A451C45-B0CA-4988-AA6B-75316F38979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16A8E8DE-C9A8-494C-AA6B-B6904B5C2B7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172F222-9509-440C-B20D-99892B64ED8D}"/>
              </a:ext>
            </a:extLst>
          </p:cNvPr>
          <p:cNvSpPr>
            <a:spLocks noGrp="1" noChangeArrowheads="1"/>
          </p:cNvSpPr>
          <p:nvPr>
            <p:ph type="sldNum" sz="quarter" idx="12"/>
          </p:nvPr>
        </p:nvSpPr>
        <p:spPr>
          <a:ln/>
        </p:spPr>
        <p:txBody>
          <a:bodyPr/>
          <a:lstStyle>
            <a:lvl1pPr>
              <a:defRPr/>
            </a:lvl1pPr>
          </a:lstStyle>
          <a:p>
            <a:fld id="{613B1448-79F5-4376-A567-51EDECFAC15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0392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B2833A0C-A4B5-46A6-B9F1-13BA297838A9}"/>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1027" name="文本占位符 2">
            <a:extLst>
              <a:ext uri="{FF2B5EF4-FFF2-40B4-BE49-F238E27FC236}">
                <a16:creationId xmlns:a16="http://schemas.microsoft.com/office/drawing/2014/main" id="{47F76BF9-D534-47AD-883A-E776CD7DAA48}"/>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62B0CB0E-F08D-4CA5-A60F-C3A8981280BE}"/>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9059872E-DA33-48BD-8454-0EBFD240C839}"/>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E90CE491-A057-44E3-BA23-3C285B7B8347}"/>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FFE3A26F-19A3-42A8-9E5B-6042ECB05D70}"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14" r:id="rId1"/>
    <p:sldLayoutId id="2147484779" r:id="rId2"/>
    <p:sldLayoutId id="2147484780" r:id="rId3"/>
    <p:sldLayoutId id="2147484781" r:id="rId4"/>
    <p:sldLayoutId id="2147484713" r:id="rId5"/>
    <p:sldLayoutId id="2147484712" r:id="rId6"/>
    <p:sldLayoutId id="2147484711" r:id="rId7"/>
    <p:sldLayoutId id="2147484710" r:id="rId8"/>
    <p:sldLayoutId id="2147484709" r:id="rId9"/>
    <p:sldLayoutId id="2147484708" r:id="rId10"/>
    <p:sldLayoutId id="2147484707"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1C3EB471-3E8A-4673-B1A0-E2C74E8DA6FE}"/>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2051" name="文本占位符 2">
            <a:extLst>
              <a:ext uri="{FF2B5EF4-FFF2-40B4-BE49-F238E27FC236}">
                <a16:creationId xmlns:a16="http://schemas.microsoft.com/office/drawing/2014/main" id="{E901AB48-5776-461C-B2B2-51E441640D2B}"/>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5A576541-0F47-45EA-BE0A-A537EA647F63}"/>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E1579887-5344-455B-957E-C4540D164F8E}"/>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9E3A607B-DE10-4CCE-B113-045BFFCA829F}"/>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859DFAF7-7A0D-406E-A8B0-DF04A38491C4}"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22" r:id="rId1"/>
    <p:sldLayoutId id="2147484782" r:id="rId2"/>
    <p:sldLayoutId id="2147484783" r:id="rId3"/>
    <p:sldLayoutId id="2147484784" r:id="rId4"/>
    <p:sldLayoutId id="2147484721" r:id="rId5"/>
    <p:sldLayoutId id="2147484720" r:id="rId6"/>
    <p:sldLayoutId id="2147484719" r:id="rId7"/>
    <p:sldLayoutId id="2147484718" r:id="rId8"/>
    <p:sldLayoutId id="2147484717" r:id="rId9"/>
    <p:sldLayoutId id="2147484716" r:id="rId10"/>
    <p:sldLayoutId id="2147484715"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1871124C-C9B7-4A11-95B3-2C16ECB8F9F9}"/>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3075" name="文本占位符 2">
            <a:extLst>
              <a:ext uri="{FF2B5EF4-FFF2-40B4-BE49-F238E27FC236}">
                <a16:creationId xmlns:a16="http://schemas.microsoft.com/office/drawing/2014/main" id="{F7703F1C-54A6-428B-91ED-610FBD036F8B}"/>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53F3EBA3-8171-4063-B5F9-47C0FF596F5A}"/>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65FEF07E-0A10-4268-908B-104924AD2F30}"/>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1DD7B45E-20A9-42E8-9918-1478274B912C}"/>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AB1F3532-A470-46C5-BC8C-6C295BF92594}"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30" r:id="rId1"/>
    <p:sldLayoutId id="2147484785" r:id="rId2"/>
    <p:sldLayoutId id="2147484786" r:id="rId3"/>
    <p:sldLayoutId id="2147484787" r:id="rId4"/>
    <p:sldLayoutId id="2147484729" r:id="rId5"/>
    <p:sldLayoutId id="2147484728" r:id="rId6"/>
    <p:sldLayoutId id="2147484727" r:id="rId7"/>
    <p:sldLayoutId id="2147484726" r:id="rId8"/>
    <p:sldLayoutId id="2147484725" r:id="rId9"/>
    <p:sldLayoutId id="2147484724" r:id="rId10"/>
    <p:sldLayoutId id="2147484723"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标题占位符 1">
            <a:extLst>
              <a:ext uri="{FF2B5EF4-FFF2-40B4-BE49-F238E27FC236}">
                <a16:creationId xmlns:a16="http://schemas.microsoft.com/office/drawing/2014/main" id="{72F3BB20-96B7-4685-AFF8-BA9FA69153E4}"/>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4099" name="文本占位符 2">
            <a:extLst>
              <a:ext uri="{FF2B5EF4-FFF2-40B4-BE49-F238E27FC236}">
                <a16:creationId xmlns:a16="http://schemas.microsoft.com/office/drawing/2014/main" id="{3647164A-DADF-4F41-95B2-1825386FDBA2}"/>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987B3F5C-B464-4686-8B59-443F696A22BC}"/>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383E0C67-66B7-4DAF-8285-49C99D9D27A9}"/>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C6B5269D-37A8-49A5-B5A5-6AF717E6B20C}"/>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45F30183-C852-4454-B487-5953365F6307}"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38" r:id="rId1"/>
    <p:sldLayoutId id="2147484788" r:id="rId2"/>
    <p:sldLayoutId id="2147484789" r:id="rId3"/>
    <p:sldLayoutId id="2147484790" r:id="rId4"/>
    <p:sldLayoutId id="2147484737" r:id="rId5"/>
    <p:sldLayoutId id="2147484736" r:id="rId6"/>
    <p:sldLayoutId id="2147484735" r:id="rId7"/>
    <p:sldLayoutId id="2147484734" r:id="rId8"/>
    <p:sldLayoutId id="2147484733" r:id="rId9"/>
    <p:sldLayoutId id="2147484732" r:id="rId10"/>
    <p:sldLayoutId id="2147484731"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065451A2-DEA4-43BE-AF72-2D141308582D}"/>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5123" name="文本占位符 2">
            <a:extLst>
              <a:ext uri="{FF2B5EF4-FFF2-40B4-BE49-F238E27FC236}">
                <a16:creationId xmlns:a16="http://schemas.microsoft.com/office/drawing/2014/main" id="{BBD64E06-4DEA-4D0C-99F4-A82F0DE369CC}"/>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929920E7-38FD-4C0D-97A6-CBB61C888821}"/>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E06D28F7-18EA-4E7E-AA06-0AF23580C1AD}"/>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08A34430-649F-4B91-A078-998284C1F3A5}"/>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3167A5E5-8474-4706-922E-6631AEF228E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46" r:id="rId1"/>
    <p:sldLayoutId id="2147484791" r:id="rId2"/>
    <p:sldLayoutId id="2147484792" r:id="rId3"/>
    <p:sldLayoutId id="2147484793" r:id="rId4"/>
    <p:sldLayoutId id="2147484745" r:id="rId5"/>
    <p:sldLayoutId id="2147484744" r:id="rId6"/>
    <p:sldLayoutId id="2147484743" r:id="rId7"/>
    <p:sldLayoutId id="2147484742" r:id="rId8"/>
    <p:sldLayoutId id="2147484741" r:id="rId9"/>
    <p:sldLayoutId id="2147484740" r:id="rId10"/>
    <p:sldLayoutId id="2147484739"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12FB0A7-8C5A-4900-B41A-FF2FE980B412}"/>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6147" name="文本占位符 2">
            <a:extLst>
              <a:ext uri="{FF2B5EF4-FFF2-40B4-BE49-F238E27FC236}">
                <a16:creationId xmlns:a16="http://schemas.microsoft.com/office/drawing/2014/main" id="{AEAB0B5E-E443-4C7C-B6E2-3D29B49FD7D1}"/>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C54CDC6A-63D8-40B3-9B0A-E364EEA52CA1}"/>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1B9B7493-5948-4141-A8FA-38AB7E9C2005}"/>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9921ADFA-7B99-41B8-A55D-89CFE8A39B84}"/>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031DFC07-1693-4B87-9BD9-83CDF2DB6E1C}"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54" r:id="rId1"/>
    <p:sldLayoutId id="2147484794" r:id="rId2"/>
    <p:sldLayoutId id="2147484795" r:id="rId3"/>
    <p:sldLayoutId id="2147484796" r:id="rId4"/>
    <p:sldLayoutId id="2147484753" r:id="rId5"/>
    <p:sldLayoutId id="2147484752" r:id="rId6"/>
    <p:sldLayoutId id="2147484751" r:id="rId7"/>
    <p:sldLayoutId id="2147484750" r:id="rId8"/>
    <p:sldLayoutId id="2147484749" r:id="rId9"/>
    <p:sldLayoutId id="2147484748" r:id="rId10"/>
    <p:sldLayoutId id="2147484747"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88DD007A-B4A5-400F-BB24-458535690541}"/>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7171" name="文本占位符 2">
            <a:extLst>
              <a:ext uri="{FF2B5EF4-FFF2-40B4-BE49-F238E27FC236}">
                <a16:creationId xmlns:a16="http://schemas.microsoft.com/office/drawing/2014/main" id="{3602197E-0CD6-4AB6-8386-176EA1FDBC01}"/>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D623491E-37E4-47FB-AFE2-E3BE0F2D5E94}"/>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93EA0C8D-D253-4368-8073-7CCC41B2B036}"/>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5D55107E-DA6C-4156-97E4-9B73795F6319}"/>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46EEB409-8999-488B-8E3C-C965B2E70147}"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62" r:id="rId1"/>
    <p:sldLayoutId id="2147484797" r:id="rId2"/>
    <p:sldLayoutId id="2147484798" r:id="rId3"/>
    <p:sldLayoutId id="2147484799" r:id="rId4"/>
    <p:sldLayoutId id="2147484761" r:id="rId5"/>
    <p:sldLayoutId id="2147484760" r:id="rId6"/>
    <p:sldLayoutId id="2147484759" r:id="rId7"/>
    <p:sldLayoutId id="2147484758" r:id="rId8"/>
    <p:sldLayoutId id="2147484757" r:id="rId9"/>
    <p:sldLayoutId id="2147484756" r:id="rId10"/>
    <p:sldLayoutId id="2147484755"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B123FB7B-0A03-4A39-8589-266391AF70DA}"/>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8195" name="文本占位符 2">
            <a:extLst>
              <a:ext uri="{FF2B5EF4-FFF2-40B4-BE49-F238E27FC236}">
                <a16:creationId xmlns:a16="http://schemas.microsoft.com/office/drawing/2014/main" id="{EEA99424-97DF-4C7E-B9FC-9382FDD8DCA0}"/>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A65D36E6-C9CE-4C6D-AD8C-39B20F0AA222}"/>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37E6DEE6-03C5-4FA6-9ABD-06E5B5031250}"/>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4CEC9A08-BF65-4ABC-9CF1-98C53F36D130}"/>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D074C56E-9776-4788-AB35-7ED8739327B5}"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70" r:id="rId1"/>
    <p:sldLayoutId id="2147484800" r:id="rId2"/>
    <p:sldLayoutId id="2147484801" r:id="rId3"/>
    <p:sldLayoutId id="2147484802" r:id="rId4"/>
    <p:sldLayoutId id="2147484769" r:id="rId5"/>
    <p:sldLayoutId id="2147484768" r:id="rId6"/>
    <p:sldLayoutId id="2147484767" r:id="rId7"/>
    <p:sldLayoutId id="2147484766" r:id="rId8"/>
    <p:sldLayoutId id="2147484765" r:id="rId9"/>
    <p:sldLayoutId id="2147484764" r:id="rId10"/>
    <p:sldLayoutId id="2147484763"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887F7D04-1851-4081-8BC8-E5A4D00A9A66}"/>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9219" name="文本占位符 2">
            <a:extLst>
              <a:ext uri="{FF2B5EF4-FFF2-40B4-BE49-F238E27FC236}">
                <a16:creationId xmlns:a16="http://schemas.microsoft.com/office/drawing/2014/main" id="{14ABE450-B555-41BC-BE25-F2B78783B2CB}"/>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EF99D1EE-4A93-4DE9-A2DF-EDEE376D19CD}"/>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95306931-DEDA-473D-923D-AD19A8250DB5}"/>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BFB20A87-9EEB-4BD3-BEE4-EEE03D6C9B28}"/>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51336D4A-1EF3-46E0-9BE3-B7349C3C8B63}"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78" r:id="rId1"/>
    <p:sldLayoutId id="2147484803" r:id="rId2"/>
    <p:sldLayoutId id="2147484804" r:id="rId3"/>
    <p:sldLayoutId id="2147484805" r:id="rId4"/>
    <p:sldLayoutId id="2147484777" r:id="rId5"/>
    <p:sldLayoutId id="2147484776" r:id="rId6"/>
    <p:sldLayoutId id="2147484775" r:id="rId7"/>
    <p:sldLayoutId id="2147484774" r:id="rId8"/>
    <p:sldLayoutId id="2147484773" r:id="rId9"/>
    <p:sldLayoutId id="2147484772" r:id="rId10"/>
    <p:sldLayoutId id="2147484771"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0.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9.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0.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62242428-17C9-4049-8C81-F71E67C0F7D0}"/>
              </a:ext>
            </a:extLst>
          </p:cNvPr>
          <p:cNvSpPr>
            <a:spLocks noChangeArrowheads="1"/>
          </p:cNvSpPr>
          <p:nvPr/>
        </p:nvSpPr>
        <p:spPr bwMode="auto">
          <a:xfrm>
            <a:off x="339968" y="3429000"/>
            <a:ext cx="90267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800" b="1" dirty="0">
                <a:solidFill>
                  <a:srgbClr val="000000"/>
                </a:solidFill>
                <a:latin typeface="Calibri" panose="020F0502020204030204" pitchFamily="34" charset="0"/>
                <a:ea typeface="楷体_GB2312" panose="02010609030101010101" pitchFamily="49" charset="-122"/>
                <a:sym typeface="Calibri" panose="020F0502020204030204" pitchFamily="34" charset="0"/>
              </a:rPr>
              <a:t>新</a:t>
            </a:r>
            <a:endParaRPr lang="en-US" altLang="zh-CN" sz="4800" b="1" dirty="0">
              <a:solidFill>
                <a:srgbClr val="000000"/>
              </a:solidFill>
              <a:latin typeface="Calibri" panose="020F0502020204030204" pitchFamily="34" charset="0"/>
              <a:ea typeface="楷体_GB2312" panose="02010609030101010101" pitchFamily="49" charset="-122"/>
              <a:sym typeface="Calibri" panose="020F0502020204030204" pitchFamily="34" charset="0"/>
            </a:endParaRPr>
          </a:p>
          <a:p>
            <a:pPr algn="ctr"/>
            <a:r>
              <a:rPr lang="zh-CN" altLang="en-US" sz="4800" b="1" dirty="0">
                <a:solidFill>
                  <a:srgbClr val="000000"/>
                </a:solidFill>
                <a:latin typeface="Calibri" panose="020F0502020204030204" pitchFamily="34" charset="0"/>
                <a:ea typeface="楷体_GB2312" panose="02010609030101010101" pitchFamily="49" charset="-122"/>
                <a:sym typeface="Calibri" panose="020F0502020204030204" pitchFamily="34" charset="0"/>
              </a:rPr>
              <a:t>闻</a:t>
            </a:r>
          </a:p>
        </p:txBody>
      </p:sp>
      <p:pic>
        <p:nvPicPr>
          <p:cNvPr id="2" name="hacker">
            <a:hlinkClick r:id="" action="ppaction://media"/>
            <a:extLst>
              <a:ext uri="{FF2B5EF4-FFF2-40B4-BE49-F238E27FC236}">
                <a16:creationId xmlns:a16="http://schemas.microsoft.com/office/drawing/2014/main" id="{02F12D56-829D-4949-9D87-8A6B037D6A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8123" y="1189893"/>
            <a:ext cx="7209692" cy="5407269"/>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29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217" grpId="0" bldLvl="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图片 1">
            <a:extLst>
              <a:ext uri="{FF2B5EF4-FFF2-40B4-BE49-F238E27FC236}">
                <a16:creationId xmlns:a16="http://schemas.microsoft.com/office/drawing/2014/main" id="{64604F4F-1E87-437F-B7F9-E4F5ADCBA587}"/>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168400" y="2157413"/>
            <a:ext cx="6378575" cy="20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矩形 2">
            <a:extLst>
              <a:ext uri="{FF2B5EF4-FFF2-40B4-BE49-F238E27FC236}">
                <a16:creationId xmlns:a16="http://schemas.microsoft.com/office/drawing/2014/main" id="{D6EC3178-3A19-4C09-9E89-4C5D7DCB10F4}"/>
              </a:ext>
            </a:extLst>
          </p:cNvPr>
          <p:cNvSpPr>
            <a:spLocks noChangeArrowheads="1"/>
          </p:cNvSpPr>
          <p:nvPr/>
        </p:nvSpPr>
        <p:spPr bwMode="auto">
          <a:xfrm>
            <a:off x="442913" y="1182688"/>
            <a:ext cx="7513637" cy="460375"/>
          </a:xfrm>
          <a:prstGeom prst="rect">
            <a:avLst/>
          </a:prstGeom>
          <a:solidFill>
            <a:schemeClr val="bg1"/>
          </a:solidFill>
          <a:ln w="28575">
            <a:solidFill>
              <a:srgbClr val="E25D2A"/>
            </a:solidFill>
            <a:prstDash val="sysDash"/>
            <a:round/>
            <a:headEnd/>
            <a:tailEnd/>
          </a:ln>
        </p:spPr>
        <p:txBody>
          <a:bodyPr wrap="none">
            <a:spAutoFit/>
          </a:bodyPr>
          <a:lstStyle/>
          <a:p>
            <a:r>
              <a:rPr lang="zh-CN" altLang="zh-CN" sz="2400" b="1">
                <a:latin typeface="楷体_GB2312" panose="02010609030101010101" pitchFamily="49" charset="-122"/>
                <a:ea typeface="楷体_GB2312" panose="02010609030101010101" pitchFamily="49" charset="-122"/>
              </a:rPr>
              <a:t>创建安全密码的一般技巧：</a:t>
            </a:r>
            <a:r>
              <a:rPr lang="zh-CN" altLang="en-US" sz="2400">
                <a:solidFill>
                  <a:srgbClr val="0070C0"/>
                </a:solidFill>
                <a:latin typeface="楷体_GB2312" panose="02010609030101010101" pitchFamily="49" charset="-122"/>
                <a:ea typeface="楷体_GB2312" panose="02010609030101010101" pitchFamily="49" charset="-122"/>
              </a:rPr>
              <a:t>课本 </a:t>
            </a:r>
            <a:r>
              <a:rPr lang="en-US" altLang="zh-CN" sz="2400">
                <a:solidFill>
                  <a:srgbClr val="0070C0"/>
                </a:solidFill>
                <a:latin typeface="楷体_GB2312" panose="02010609030101010101" pitchFamily="49" charset="-122"/>
                <a:ea typeface="楷体_GB2312" panose="02010609030101010101" pitchFamily="49" charset="-122"/>
              </a:rPr>
              <a:t>P79  / </a:t>
            </a:r>
            <a:r>
              <a:rPr lang="zh-CN" altLang="en-US" sz="2400">
                <a:solidFill>
                  <a:srgbClr val="0070C0"/>
                </a:solidFill>
                <a:latin typeface="楷体_GB2312" panose="02010609030101010101" pitchFamily="49" charset="-122"/>
                <a:ea typeface="楷体_GB2312" panose="02010609030101010101" pitchFamily="49" charset="-122"/>
              </a:rPr>
              <a:t>实践指导 </a:t>
            </a:r>
            <a:r>
              <a:rPr lang="en-US" altLang="zh-CN" sz="2400">
                <a:solidFill>
                  <a:srgbClr val="0070C0"/>
                </a:solidFill>
                <a:latin typeface="楷体_GB2312" panose="02010609030101010101" pitchFamily="49" charset="-122"/>
                <a:ea typeface="楷体_GB2312" panose="02010609030101010101" pitchFamily="49" charset="-122"/>
              </a:rPr>
              <a:t>P87</a:t>
            </a:r>
            <a:endParaRPr lang="zh-CN" altLang="zh-CN" sz="2400" b="1">
              <a:latin typeface="楷体_GB2312" panose="02010609030101010101" pitchFamily="49" charset="-122"/>
              <a:ea typeface="楷体_GB2312" panose="02010609030101010101" pitchFamily="49" charset="-122"/>
            </a:endParaRPr>
          </a:p>
        </p:txBody>
      </p:sp>
      <p:sp>
        <p:nvSpPr>
          <p:cNvPr id="4" name="矩形 3">
            <a:extLst>
              <a:ext uri="{FF2B5EF4-FFF2-40B4-BE49-F238E27FC236}">
                <a16:creationId xmlns:a16="http://schemas.microsoft.com/office/drawing/2014/main" id="{C1BFDD8F-6635-4CE9-B17F-14C8EDBF7CA4}"/>
              </a:ext>
            </a:extLst>
          </p:cNvPr>
          <p:cNvSpPr>
            <a:spLocks noChangeArrowheads="1"/>
          </p:cNvSpPr>
          <p:nvPr/>
        </p:nvSpPr>
        <p:spPr bwMode="auto">
          <a:xfrm>
            <a:off x="444500" y="1931988"/>
            <a:ext cx="8301038" cy="4354512"/>
          </a:xfrm>
          <a:prstGeom prst="rect">
            <a:avLst/>
          </a:prstGeom>
          <a:solidFill>
            <a:schemeClr val="bg1"/>
          </a:solidFill>
          <a:ln w="28575">
            <a:solidFill>
              <a:schemeClr val="accent1"/>
            </a:solidFill>
            <a:prstDash val="sysDash"/>
            <a:round/>
            <a:headEnd/>
            <a:tailEnd/>
          </a:ln>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1.</a:t>
            </a:r>
            <a:r>
              <a:rPr lang="zh-CN" altLang="zh-CN" sz="2200" b="1">
                <a:latin typeface="楷体_GB2312" panose="02010609030101010101" pitchFamily="49" charset="-122"/>
                <a:ea typeface="楷体_GB2312" panose="02010609030101010101" pitchFamily="49" charset="-122"/>
              </a:rPr>
              <a:t>使用长度不少于</a:t>
            </a:r>
            <a:r>
              <a:rPr lang="en-US" altLang="zh-CN" sz="2200" b="1">
                <a:latin typeface="楷体_GB2312" panose="02010609030101010101" pitchFamily="49" charset="-122"/>
                <a:ea typeface="楷体_GB2312" panose="02010609030101010101" pitchFamily="49" charset="-122"/>
              </a:rPr>
              <a:t>8</a:t>
            </a:r>
            <a:r>
              <a:rPr lang="zh-CN" altLang="zh-CN" sz="2200" b="1">
                <a:latin typeface="楷体_GB2312" panose="02010609030101010101" pitchFamily="49" charset="-122"/>
                <a:ea typeface="楷体_GB2312" panose="02010609030101010101" pitchFamily="49" charset="-122"/>
              </a:rPr>
              <a:t>个字符的密码。</a:t>
            </a:r>
            <a:r>
              <a:rPr lang="zh-CN" altLang="zh-CN" sz="2200" b="1">
                <a:solidFill>
                  <a:srgbClr val="FF0000"/>
                </a:solidFill>
                <a:latin typeface="楷体_GB2312" panose="02010609030101010101" pitchFamily="49" charset="-122"/>
                <a:ea typeface="楷体_GB2312" panose="02010609030101010101" pitchFamily="49" charset="-122"/>
              </a:rPr>
              <a:t>密码越长越不容易被破解。</a:t>
            </a:r>
            <a:endParaRPr lang="zh-CN" altLang="zh-CN" sz="2200" b="1">
              <a:latin typeface="楷体_GB2312" panose="02010609030101010101" pitchFamily="49" charset="-122"/>
              <a:ea typeface="楷体_GB2312" panose="02010609030101010101" pitchFamily="49" charset="-122"/>
            </a:endParaRP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2.</a:t>
            </a:r>
            <a:r>
              <a:rPr lang="zh-CN" altLang="zh-CN" sz="2200" b="1">
                <a:latin typeface="楷体_GB2312" panose="02010609030101010101" pitchFamily="49" charset="-122"/>
                <a:ea typeface="楷体_GB2312" panose="02010609030101010101" pitchFamily="49" charset="-122"/>
              </a:rPr>
              <a:t>在可能的情况下，尽量使用</a:t>
            </a:r>
            <a:r>
              <a:rPr lang="zh-CN" altLang="zh-CN" sz="2200" b="1">
                <a:solidFill>
                  <a:srgbClr val="FF0000"/>
                </a:solidFill>
                <a:latin typeface="楷体_GB2312" panose="02010609030101010101" pitchFamily="49" charset="-122"/>
                <a:ea typeface="楷体_GB2312" panose="02010609030101010101" pitchFamily="49" charset="-122"/>
              </a:rPr>
              <a:t>字母、数字和特殊符号相结合</a:t>
            </a:r>
            <a:r>
              <a:rPr lang="zh-CN" altLang="zh-CN" sz="2200" b="1">
                <a:latin typeface="楷体_GB2312" panose="02010609030101010101" pitchFamily="49" charset="-122"/>
                <a:ea typeface="楷体_GB2312" panose="02010609030101010101" pitchFamily="49" charset="-122"/>
              </a:rPr>
              <a:t>的密码。</a:t>
            </a: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3.</a:t>
            </a:r>
            <a:r>
              <a:rPr lang="zh-CN" altLang="zh-CN" sz="2200" b="1">
                <a:latin typeface="楷体_GB2312" panose="02010609030101010101" pitchFamily="49" charset="-122"/>
                <a:ea typeface="楷体_GB2312" panose="02010609030101010101" pitchFamily="49" charset="-122"/>
              </a:rPr>
              <a:t>不要使用电话号码、身份证号或生日等信息作为密码。</a:t>
            </a: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4.</a:t>
            </a:r>
            <a:r>
              <a:rPr lang="zh-CN" altLang="zh-CN" sz="2200" b="1">
                <a:latin typeface="楷体_GB2312" panose="02010609030101010101" pitchFamily="49" charset="-122"/>
                <a:ea typeface="楷体_GB2312" panose="02010609030101010101" pitchFamily="49" charset="-122"/>
              </a:rPr>
              <a:t>不要使用整个用户</a:t>
            </a:r>
            <a:r>
              <a:rPr lang="en-US" altLang="zh-CN" sz="2200" b="1">
                <a:latin typeface="楷体_GB2312" panose="02010609030101010101" pitchFamily="49" charset="-122"/>
                <a:ea typeface="楷体_GB2312" panose="02010609030101010101" pitchFamily="49" charset="-122"/>
              </a:rPr>
              <a:t>ID</a:t>
            </a:r>
            <a:r>
              <a:rPr lang="zh-CN" altLang="zh-CN" sz="2200" b="1">
                <a:latin typeface="楷体_GB2312" panose="02010609030101010101" pitchFamily="49" charset="-122"/>
                <a:ea typeface="楷体_GB2312" panose="02010609030101010101" pitchFamily="49" charset="-122"/>
              </a:rPr>
              <a:t>或用户</a:t>
            </a:r>
            <a:r>
              <a:rPr lang="en-US" altLang="zh-CN" sz="2200" b="1">
                <a:latin typeface="楷体_GB2312" panose="02010609030101010101" pitchFamily="49" charset="-122"/>
                <a:ea typeface="楷体_GB2312" panose="02010609030101010101" pitchFamily="49" charset="-122"/>
              </a:rPr>
              <a:t>ID</a:t>
            </a:r>
            <a:r>
              <a:rPr lang="zh-CN" altLang="zh-CN" sz="2200" b="1">
                <a:latin typeface="楷体_GB2312" panose="02010609030101010101" pitchFamily="49" charset="-122"/>
                <a:ea typeface="楷体_GB2312" panose="02010609030101010101" pitchFamily="49" charset="-122"/>
              </a:rPr>
              <a:t>的一部分作为密码。</a:t>
            </a: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5.</a:t>
            </a:r>
            <a:r>
              <a:rPr lang="zh-CN" altLang="zh-CN" sz="2200" b="1">
                <a:latin typeface="楷体_GB2312" panose="02010609030101010101" pitchFamily="49" charset="-122"/>
                <a:ea typeface="楷体_GB2312" panose="02010609030101010101" pitchFamily="49" charset="-122"/>
              </a:rPr>
              <a:t>不要使用字典中能找到的词语作为密码，即使是字母次序颠倒过来的常用词语也不可以。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randombar(horizontal)">
                                      <p:cBhvr>
                                        <p:cTn id="7" dur="500"/>
                                        <p:tgtEl>
                                          <p:spTgt spid="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5" dur="500"/>
                                        <p:tgtEl>
                                          <p:spTgt spid="4">
                                            <p:txEl>
                                              <p:pRg st="1" end="1"/>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8" dur="500"/>
                                        <p:tgtEl>
                                          <p:spTgt spid="4">
                                            <p:txEl>
                                              <p:pRg st="2" end="2"/>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1" dur="500"/>
                                        <p:tgtEl>
                                          <p:spTgt spid="4">
                                            <p:txEl>
                                              <p:pRg st="3" end="3"/>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83E0325B-416D-4834-B157-93D9AC33407F}"/>
              </a:ext>
            </a:extLst>
          </p:cNvPr>
          <p:cNvSpPr>
            <a:spLocks noChangeArrowheads="1"/>
          </p:cNvSpPr>
          <p:nvPr/>
        </p:nvSpPr>
        <p:spPr bwMode="auto">
          <a:xfrm>
            <a:off x="3208948" y="462452"/>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dirty="0">
                <a:solidFill>
                  <a:srgbClr val="000000"/>
                </a:solidFill>
                <a:latin typeface="Calibri" panose="020F0502020204030204" pitchFamily="34" charset="0"/>
                <a:ea typeface="楷体_GB2312" panose="02010609030101010101" pitchFamily="49" charset="-122"/>
                <a:sym typeface="Calibri" panose="020F0502020204030204" pitchFamily="34" charset="0"/>
              </a:rPr>
              <a:t>思考</a:t>
            </a:r>
          </a:p>
        </p:txBody>
      </p:sp>
      <p:sp>
        <p:nvSpPr>
          <p:cNvPr id="19462" name="文本框 4">
            <a:extLst>
              <a:ext uri="{FF2B5EF4-FFF2-40B4-BE49-F238E27FC236}">
                <a16:creationId xmlns:a16="http://schemas.microsoft.com/office/drawing/2014/main" id="{FFE51B5B-D004-4A44-97A1-31F58F51E744}"/>
              </a:ext>
            </a:extLst>
          </p:cNvPr>
          <p:cNvSpPr txBox="1">
            <a:spLocks noChangeArrowheads="1"/>
          </p:cNvSpPr>
          <p:nvPr/>
        </p:nvSpPr>
        <p:spPr bwMode="auto">
          <a:xfrm>
            <a:off x="3739663" y="1347141"/>
            <a:ext cx="5404338" cy="1693349"/>
          </a:xfrm>
          <a:prstGeom prst="rect">
            <a:avLst/>
          </a:prstGeom>
          <a:solidFill>
            <a:schemeClr val="bg1"/>
          </a:solidFill>
          <a:ln w="28575">
            <a:solidFill>
              <a:srgbClr val="E58A27"/>
            </a:solidFill>
            <a:prstDash val="sysDot"/>
            <a:round/>
            <a:headEnd/>
            <a:tailEnd/>
          </a:ln>
        </p:spPr>
        <p:txBody>
          <a:bodyPr wrap="square">
            <a:spAutoFit/>
          </a:bodyPr>
          <a:lstStyle/>
          <a:p>
            <a:pPr algn="ctr">
              <a:lnSpc>
                <a:spcPct val="130000"/>
              </a:lnSpc>
            </a:pPr>
            <a:r>
              <a:rPr lang="zh-CN" altLang="zh-CN" sz="2800" b="1" dirty="0">
                <a:solidFill>
                  <a:srgbClr val="FF0000"/>
                </a:solidFill>
                <a:latin typeface="楷体_GB2312" panose="02010609030101010101" pitchFamily="49" charset="-122"/>
                <a:ea typeface="楷体_GB2312" panose="02010609030101010101" pitchFamily="49" charset="-122"/>
              </a:rPr>
              <a:t>khoor</a:t>
            </a:r>
            <a:r>
              <a:rPr lang="zh-CN" altLang="zh-CN" sz="2800" dirty="0">
                <a:solidFill>
                  <a:srgbClr val="7030A0"/>
                </a:solidFill>
                <a:latin typeface="楷体_GB2312" panose="02010609030101010101" pitchFamily="49" charset="-122"/>
                <a:ea typeface="楷体_GB2312" panose="02010609030101010101" pitchFamily="49" charset="-122"/>
              </a:rPr>
              <a:t>  </a:t>
            </a:r>
            <a:endParaRPr lang="en-US" altLang="zh-CN" sz="2800" dirty="0">
              <a:solidFill>
                <a:srgbClr val="7030A0"/>
              </a:solidFill>
              <a:latin typeface="楷体_GB2312" panose="02010609030101010101" pitchFamily="49" charset="-122"/>
              <a:ea typeface="楷体_GB2312" panose="02010609030101010101" pitchFamily="49" charset="-122"/>
            </a:endParaRPr>
          </a:p>
          <a:p>
            <a:pPr algn="ctr">
              <a:lnSpc>
                <a:spcPct val="130000"/>
              </a:lnSpc>
            </a:pPr>
            <a:r>
              <a:rPr lang="zh-CN" altLang="zh-CN" sz="2800" dirty="0">
                <a:solidFill>
                  <a:srgbClr val="7030A0"/>
                </a:solidFill>
                <a:latin typeface="楷体_GB2312" panose="02010609030101010101" pitchFamily="49" charset="-122"/>
                <a:ea typeface="楷体_GB2312" panose="02010609030101010101" pitchFamily="49" charset="-122"/>
              </a:rPr>
              <a:t>你能猜到它是什么含义吗？</a:t>
            </a:r>
            <a:endParaRPr lang="en-US" altLang="zh-CN" sz="2800" dirty="0">
              <a:solidFill>
                <a:srgbClr val="7030A0"/>
              </a:solidFill>
              <a:latin typeface="楷体_GB2312" panose="02010609030101010101" pitchFamily="49" charset="-122"/>
              <a:ea typeface="楷体_GB2312" panose="02010609030101010101" pitchFamily="49" charset="-122"/>
            </a:endParaRPr>
          </a:p>
          <a:p>
            <a:pPr algn="ctr">
              <a:lnSpc>
                <a:spcPct val="130000"/>
              </a:lnSpc>
            </a:pPr>
            <a:r>
              <a:rPr lang="zh-CN" altLang="zh-CN" sz="2800" dirty="0">
                <a:solidFill>
                  <a:srgbClr val="7030A0"/>
                </a:solidFill>
                <a:latin typeface="楷体_GB2312" panose="02010609030101010101" pitchFamily="49" charset="-122"/>
                <a:ea typeface="楷体_GB2312" panose="02010609030101010101" pitchFamily="49" charset="-122"/>
              </a:rPr>
              <a:t>  提示：单词</a:t>
            </a:r>
          </a:p>
        </p:txBody>
      </p:sp>
      <p:pic>
        <p:nvPicPr>
          <p:cNvPr id="3" name="图片 2" descr="文本&#10;&#10;描述已自动生成">
            <a:extLst>
              <a:ext uri="{FF2B5EF4-FFF2-40B4-BE49-F238E27FC236}">
                <a16:creationId xmlns:a16="http://schemas.microsoft.com/office/drawing/2014/main" id="{2DD32751-CD98-4EF7-821E-00C6B51F2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9283"/>
            <a:ext cx="5029200" cy="3771899"/>
          </a:xfrm>
          <a:prstGeom prst="rect">
            <a:avLst/>
          </a:prstGeom>
          <a:ln w="15875">
            <a:solidFill>
              <a:schemeClr val="accent2"/>
            </a:solidFill>
            <a:prstDash val="sysDash"/>
            <a:extLst>
              <a:ext uri="{C807C97D-BFC1-408E-A445-0C87EB9F89A2}">
                <ask:lineSketchStyleProps xmlns:ask="http://schemas.microsoft.com/office/drawing/2018/sketchyshapes">
                  <ask:type>
                    <ask:lineSketchNone/>
                  </ask:type>
                </ask:lineSketchStyleProps>
              </a:ext>
            </a:extLst>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60997867-C369-4E66-B54D-71676DBEAC85}"/>
              </a:ext>
            </a:extLst>
          </p:cNvPr>
          <p:cNvSpPr>
            <a:spLocks noChangeArrowheads="1"/>
          </p:cNvSpPr>
          <p:nvPr/>
        </p:nvSpPr>
        <p:spPr bwMode="auto">
          <a:xfrm>
            <a:off x="2852738" y="2830513"/>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a:solidFill>
                  <a:srgbClr val="000000"/>
                </a:solidFill>
                <a:latin typeface="Calibri" panose="020F0502020204030204" pitchFamily="34" charset="0"/>
                <a:ea typeface="楷体_GB2312" panose="02010609030101010101" pitchFamily="49" charset="-122"/>
                <a:sym typeface="Calibri" panose="020F0502020204030204" pitchFamily="34" charset="0"/>
              </a:rPr>
              <a:t>加密</a:t>
            </a:r>
          </a:p>
        </p:txBody>
      </p:sp>
      <p:sp>
        <p:nvSpPr>
          <p:cNvPr id="19462" name="文本框 4">
            <a:extLst>
              <a:ext uri="{FF2B5EF4-FFF2-40B4-BE49-F238E27FC236}">
                <a16:creationId xmlns:a16="http://schemas.microsoft.com/office/drawing/2014/main" id="{DEE352A6-ADF6-4266-9051-3E4B55985A4F}"/>
              </a:ext>
            </a:extLst>
          </p:cNvPr>
          <p:cNvSpPr txBox="1">
            <a:spLocks noChangeArrowheads="1"/>
          </p:cNvSpPr>
          <p:nvPr/>
        </p:nvSpPr>
        <p:spPr bwMode="auto">
          <a:xfrm>
            <a:off x="0" y="3838575"/>
            <a:ext cx="9144000" cy="650875"/>
          </a:xfrm>
          <a:prstGeom prst="rect">
            <a:avLst/>
          </a:prstGeom>
          <a:solidFill>
            <a:schemeClr val="bg1"/>
          </a:solidFill>
          <a:ln w="28575">
            <a:solidFill>
              <a:srgbClr val="E58A27"/>
            </a:solidFill>
            <a:prstDash val="sysDot"/>
            <a:round/>
            <a:headEnd/>
            <a:tailEnd/>
          </a:ln>
        </p:spPr>
        <p:txBody>
          <a:bodyPr>
            <a:spAutoFit/>
          </a:bodyPr>
          <a:lstStyle/>
          <a:p>
            <a:pPr algn="ctr">
              <a:lnSpc>
                <a:spcPct val="130000"/>
              </a:lnSpc>
            </a:pPr>
            <a:r>
              <a:rPr lang="zh-CN" altLang="en-US" sz="2800">
                <a:solidFill>
                  <a:srgbClr val="0070C0"/>
                </a:solidFill>
                <a:latin typeface="楷体_GB2312" panose="02010609030101010101" pitchFamily="49" charset="-122"/>
                <a:ea typeface="楷体_GB2312" panose="02010609030101010101" pitchFamily="49" charset="-122"/>
              </a:rPr>
              <a:t>课本 </a:t>
            </a:r>
            <a:r>
              <a:rPr lang="en-US" altLang="zh-CN" sz="2800">
                <a:solidFill>
                  <a:srgbClr val="0070C0"/>
                </a:solidFill>
                <a:latin typeface="楷体_GB2312" panose="02010609030101010101" pitchFamily="49" charset="-122"/>
                <a:ea typeface="楷体_GB2312" panose="02010609030101010101" pitchFamily="49" charset="-122"/>
              </a:rPr>
              <a:t>P79  / </a:t>
            </a:r>
            <a:r>
              <a:rPr lang="zh-CN" altLang="en-US" sz="2800">
                <a:solidFill>
                  <a:srgbClr val="0070C0"/>
                </a:solidFill>
                <a:latin typeface="楷体_GB2312" panose="02010609030101010101" pitchFamily="49" charset="-122"/>
                <a:ea typeface="楷体_GB2312" panose="02010609030101010101" pitchFamily="49" charset="-122"/>
              </a:rPr>
              <a:t>实践指导 </a:t>
            </a:r>
            <a:r>
              <a:rPr lang="en-US" altLang="zh-CN" sz="2800">
                <a:solidFill>
                  <a:srgbClr val="0070C0"/>
                </a:solidFill>
                <a:latin typeface="楷体_GB2312" panose="02010609030101010101" pitchFamily="49" charset="-122"/>
                <a:ea typeface="楷体_GB2312" panose="02010609030101010101" pitchFamily="49" charset="-122"/>
              </a:rPr>
              <a:t>P88</a:t>
            </a:r>
            <a:endParaRPr lang="en-US" altLang="zh-CN" sz="2800">
              <a:solidFill>
                <a:srgbClr val="7030A0"/>
              </a:solidFill>
              <a:latin typeface="楷体_GB2312" panose="02010609030101010101" pitchFamily="49" charset="-122"/>
              <a:ea typeface="楷体_GB2312" panose="02010609030101010101"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E3A1189-CD34-4E7B-8EDC-134D4442CCB8}"/>
              </a:ext>
            </a:extLst>
          </p:cNvPr>
          <p:cNvGraphicFramePr/>
          <p:nvPr/>
        </p:nvGraphicFramePr>
        <p:xfrm>
          <a:off x="187325" y="422275"/>
          <a:ext cx="8543925" cy="5854700"/>
        </p:xfrm>
        <a:graphic>
          <a:graphicData uri="http://schemas.openxmlformats.org/drawingml/2006/table">
            <a:tbl>
              <a:tblPr firstRow="1" bandRow="1">
                <a:tableStyleId>{9DCAF9ED-07DC-4A11-8D7F-57B35C25682E}</a:tableStyleId>
              </a:tblPr>
              <a:tblGrid>
                <a:gridCol w="969717">
                  <a:extLst>
                    <a:ext uri="{9D8B030D-6E8A-4147-A177-3AD203B41FA5}">
                      <a16:colId xmlns:a16="http://schemas.microsoft.com/office/drawing/2014/main" val="20000"/>
                    </a:ext>
                  </a:extLst>
                </a:gridCol>
                <a:gridCol w="7574208">
                  <a:extLst>
                    <a:ext uri="{9D8B030D-6E8A-4147-A177-3AD203B41FA5}">
                      <a16:colId xmlns:a16="http://schemas.microsoft.com/office/drawing/2014/main" val="20001"/>
                    </a:ext>
                  </a:extLst>
                </a:gridCol>
              </a:tblGrid>
              <a:tr h="314960">
                <a:tc>
                  <a:txBody>
                    <a:bodyPr/>
                    <a:lstStyle/>
                    <a:p>
                      <a:pPr indent="0" algn="ctr">
                        <a:buNone/>
                      </a:pPr>
                      <a:r>
                        <a:rPr lang="en-US" sz="2000"/>
                        <a:t>时间</a:t>
                      </a:r>
                      <a:endParaRPr lang="en-US" altLang="en-US" sz="2000"/>
                    </a:p>
                  </a:txBody>
                  <a:tcPr marL="68585" marR="68585" marT="0" marB="0" anchor="ctr"/>
                </a:tc>
                <a:tc>
                  <a:txBody>
                    <a:bodyPr/>
                    <a:lstStyle/>
                    <a:p>
                      <a:pPr indent="0" algn="ctr">
                        <a:buNone/>
                      </a:pPr>
                      <a:r>
                        <a:rPr lang="en-US" sz="2000"/>
                        <a:t>加密方式</a:t>
                      </a:r>
                      <a:endParaRPr lang="en-US" altLang="en-US" sz="2000"/>
                    </a:p>
                  </a:txBody>
                  <a:tcPr marL="68585" marR="68585" marT="0" marB="0" anchor="ctr"/>
                </a:tc>
                <a:extLst>
                  <a:ext uri="{0D108BD9-81ED-4DB2-BD59-A6C34878D82A}">
                    <a16:rowId xmlns:a16="http://schemas.microsoft.com/office/drawing/2014/main" val="10000"/>
                  </a:ext>
                </a:extLst>
              </a:tr>
              <a:tr h="629920">
                <a:tc>
                  <a:txBody>
                    <a:bodyPr/>
                    <a:lstStyle/>
                    <a:p>
                      <a:pPr indent="0" algn="ctr">
                        <a:buNone/>
                      </a:pPr>
                      <a:r>
                        <a:rPr lang="en-US" sz="2000"/>
                        <a:t>683年</a:t>
                      </a:r>
                      <a:endParaRPr lang="en-US" altLang="en-US" sz="2000"/>
                    </a:p>
                  </a:txBody>
                  <a:tcPr marL="68585" marR="68585" marT="0" marB="0" anchor="ctr"/>
                </a:tc>
                <a:tc>
                  <a:txBody>
                    <a:bodyPr/>
                    <a:lstStyle/>
                    <a:p>
                      <a:pPr indent="0">
                        <a:buNone/>
                      </a:pPr>
                      <a:r>
                        <a:rPr lang="en-US" sz="2000"/>
                        <a:t>拆字法。将明文中的文字进行组合生成新的字，即为密文，比如“十二月”合起来为“青”</a:t>
                      </a:r>
                      <a:endParaRPr lang="en-US" altLang="en-US" sz="2000"/>
                    </a:p>
                  </a:txBody>
                  <a:tcPr marL="68585" marR="68585" marT="0" marB="0" anchor="ctr"/>
                </a:tc>
                <a:extLst>
                  <a:ext uri="{0D108BD9-81ED-4DB2-BD59-A6C34878D82A}">
                    <a16:rowId xmlns:a16="http://schemas.microsoft.com/office/drawing/2014/main" val="10001"/>
                  </a:ext>
                </a:extLst>
              </a:tr>
              <a:tr h="1259840">
                <a:tc>
                  <a:txBody>
                    <a:bodyPr/>
                    <a:lstStyle/>
                    <a:p>
                      <a:pPr indent="0" algn="ctr">
                        <a:buNone/>
                      </a:pPr>
                      <a:r>
                        <a:rPr lang="en-US" sz="2000"/>
                        <a:t>北宋</a:t>
                      </a:r>
                      <a:endParaRPr lang="en-US" altLang="en-US" sz="2000"/>
                    </a:p>
                  </a:txBody>
                  <a:tcPr marL="68585" marR="68585" marT="0" marB="0" anchor="ctr"/>
                </a:tc>
                <a:tc>
                  <a:txBody>
                    <a:bodyPr/>
                    <a:lstStyle/>
                    <a:p>
                      <a:pPr indent="0">
                        <a:buNone/>
                      </a:pPr>
                      <a:r>
                        <a:rPr lang="en-US" sz="2000"/>
                        <a:t>代码法。北宋进士曾公亮曾搜集了40个常用军事短语，然后对其进行顺序编码：一、请弓；二、请箭；三、请刀……四十、战小胜。军队出征前，指挥机关将用上述短语编码的密码本发给将领，并约定用一首不含重复文字的40字五言律诗与密码相对应。</a:t>
                      </a:r>
                      <a:endParaRPr lang="en-US" altLang="en-US" sz="2000"/>
                    </a:p>
                  </a:txBody>
                  <a:tcPr marL="68585" marR="68585" marT="0" marB="0" anchor="ctr"/>
                </a:tc>
                <a:extLst>
                  <a:ext uri="{0D108BD9-81ED-4DB2-BD59-A6C34878D82A}">
                    <a16:rowId xmlns:a16="http://schemas.microsoft.com/office/drawing/2014/main" val="10002"/>
                  </a:ext>
                </a:extLst>
              </a:tr>
              <a:tr h="1475740">
                <a:tc>
                  <a:txBody>
                    <a:bodyPr/>
                    <a:lstStyle/>
                    <a:p>
                      <a:pPr indent="0" algn="ctr">
                        <a:buNone/>
                      </a:pPr>
                      <a:r>
                        <a:rPr lang="en-US" sz="2000"/>
                        <a:t>公元前五世纪</a:t>
                      </a:r>
                      <a:endParaRPr lang="en-US" altLang="en-US" sz="2000"/>
                    </a:p>
                  </a:txBody>
                  <a:tcPr marL="68585" marR="68585" marT="0" marB="0" anchor="ctr"/>
                </a:tc>
                <a:tc>
                  <a:txBody>
                    <a:bodyPr/>
                    <a:lstStyle/>
                    <a:p>
                      <a:pPr indent="0">
                        <a:buNone/>
                      </a:pPr>
                      <a:r>
                        <a:rPr lang="en-US" sz="2000"/>
                        <a:t>移位法。公元前五世纪，希腊城邦和波斯帝国发生多次冲突和战争。希腊城邦用来传输军事信息、命令的每段文字都有固定的字数，解密者手中会有一份文字移位说明。解密者拿到密文后，根据文字移位说明进行解密，从而破解其中的军事命令或消息。</a:t>
                      </a:r>
                      <a:endParaRPr lang="en-US" altLang="en-US" sz="2000"/>
                    </a:p>
                  </a:txBody>
                  <a:tcPr marL="68585" marR="68585" marT="0" marB="0" anchor="ctr"/>
                </a:tc>
                <a:extLst>
                  <a:ext uri="{0D108BD9-81ED-4DB2-BD59-A6C34878D82A}">
                    <a16:rowId xmlns:a16="http://schemas.microsoft.com/office/drawing/2014/main" val="10003"/>
                  </a:ext>
                </a:extLst>
              </a:tr>
              <a:tr h="1259840">
                <a:tc>
                  <a:txBody>
                    <a:bodyPr/>
                    <a:lstStyle/>
                    <a:p>
                      <a:pPr indent="0" algn="ctr">
                        <a:buNone/>
                      </a:pPr>
                      <a:r>
                        <a:rPr lang="en-US" sz="2000"/>
                        <a:t>古罗马时期</a:t>
                      </a:r>
                      <a:endParaRPr lang="en-US" altLang="en-US" sz="2000"/>
                    </a:p>
                  </a:txBody>
                  <a:tcPr marL="68585" marR="68585" marT="0" marB="0" anchor="ctr"/>
                </a:tc>
                <a:tc>
                  <a:txBody>
                    <a:bodyPr/>
                    <a:lstStyle/>
                    <a:p>
                      <a:pPr indent="0">
                        <a:buNone/>
                      </a:pPr>
                      <a:r>
                        <a:rPr lang="en-US" sz="2000"/>
                        <a:t>恺撒曾经使用密码来传递信息，即所谓的“恺撒密码”，它是一种替代密码，通过将字母按顺序推后起3位起到加密作用，如将字母A换作字母D，将字母B换作字母E。</a:t>
                      </a:r>
                      <a:endParaRPr lang="en-US" altLang="en-US" sz="2000"/>
                    </a:p>
                  </a:txBody>
                  <a:tcPr marL="68585" marR="68585" marT="0" marB="0" anchor="ctr"/>
                </a:tc>
                <a:extLst>
                  <a:ext uri="{0D108BD9-81ED-4DB2-BD59-A6C34878D82A}">
                    <a16:rowId xmlns:a16="http://schemas.microsoft.com/office/drawing/2014/main" val="10004"/>
                  </a:ext>
                </a:extLst>
              </a:tr>
              <a:tr h="629920">
                <a:tc>
                  <a:txBody>
                    <a:bodyPr/>
                    <a:lstStyle/>
                    <a:p>
                      <a:pPr indent="0" algn="ctr">
                        <a:buNone/>
                      </a:pPr>
                      <a:r>
                        <a:rPr lang="en-US" sz="2000"/>
                        <a:t>第二次世界大战</a:t>
                      </a:r>
                      <a:endParaRPr lang="en-US" altLang="en-US" sz="2000"/>
                    </a:p>
                  </a:txBody>
                  <a:tcPr marL="68585" marR="68585" marT="0" marB="0" anchor="ctr"/>
                </a:tc>
                <a:tc>
                  <a:txBody>
                    <a:bodyPr/>
                    <a:lstStyle/>
                    <a:p>
                      <a:pPr indent="0">
                        <a:buNone/>
                      </a:pPr>
                      <a:r>
                        <a:rPr lang="en-US" sz="2000"/>
                        <a:t>密码机。在第二次世界大战期间，德国军方启用“恩尼格玛”密码机，密码学在战争中起着非常重要的作用。</a:t>
                      </a:r>
                      <a:endParaRPr lang="en-US" altLang="en-US" sz="2000"/>
                    </a:p>
                  </a:txBody>
                  <a:tcPr marL="68585" marR="68585" marT="0" marB="0" anchor="ctr"/>
                </a:tc>
                <a:extLst>
                  <a:ext uri="{0D108BD9-81ED-4DB2-BD59-A6C34878D82A}">
                    <a16:rowId xmlns:a16="http://schemas.microsoft.com/office/drawing/2014/main" val="10005"/>
                  </a:ext>
                </a:extLst>
              </a:tr>
            </a:tbl>
          </a:graphicData>
        </a:graphic>
      </p:graphicFrame>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文本框 4">
            <a:extLst>
              <a:ext uri="{FF2B5EF4-FFF2-40B4-BE49-F238E27FC236}">
                <a16:creationId xmlns:a16="http://schemas.microsoft.com/office/drawing/2014/main" id="{16BA6273-6FFF-4499-84A7-C1A27A6C00A3}"/>
              </a:ext>
            </a:extLst>
          </p:cNvPr>
          <p:cNvSpPr txBox="1">
            <a:spLocks noChangeArrowheads="1"/>
          </p:cNvSpPr>
          <p:nvPr/>
        </p:nvSpPr>
        <p:spPr bwMode="auto">
          <a:xfrm>
            <a:off x="0" y="1408113"/>
            <a:ext cx="9144000" cy="1211262"/>
          </a:xfrm>
          <a:prstGeom prst="rect">
            <a:avLst/>
          </a:prstGeom>
          <a:solidFill>
            <a:schemeClr val="bg1"/>
          </a:solidFill>
          <a:ln w="28575">
            <a:solidFill>
              <a:srgbClr val="E58A27"/>
            </a:solidFill>
            <a:prstDash val="sysDot"/>
            <a:round/>
            <a:headEnd/>
            <a:tailEnd/>
          </a:ln>
        </p:spPr>
        <p:txBody>
          <a:bodyPr>
            <a:spAutoFit/>
          </a:bodyPr>
          <a:lstStyle/>
          <a:p>
            <a:pPr>
              <a:lnSpc>
                <a:spcPct val="130000"/>
              </a:lnSpc>
            </a:pPr>
            <a:r>
              <a:rPr lang="en-US" altLang="zh-CN" sz="2800">
                <a:solidFill>
                  <a:srgbClr val="7030A0"/>
                </a:solidFill>
                <a:latin typeface="楷体_GB2312" panose="02010609030101010101" pitchFamily="49" charset="-122"/>
                <a:ea typeface="楷体_GB2312" panose="02010609030101010101" pitchFamily="49" charset="-122"/>
              </a:rPr>
              <a:t>    </a:t>
            </a:r>
            <a:r>
              <a:rPr lang="zh-CN" altLang="zh-CN" sz="2800">
                <a:solidFill>
                  <a:srgbClr val="FF0000"/>
                </a:solidFill>
                <a:latin typeface="楷体_GB2312" panose="02010609030101010101" pitchFamily="49" charset="-122"/>
                <a:ea typeface="楷体_GB2312" panose="02010609030101010101" pitchFamily="49" charset="-122"/>
              </a:rPr>
              <a:t>加密</a:t>
            </a:r>
            <a:r>
              <a:rPr lang="zh-CN" altLang="zh-CN" sz="2800">
                <a:solidFill>
                  <a:srgbClr val="7030A0"/>
                </a:solidFill>
                <a:latin typeface="楷体_GB2312" panose="02010609030101010101" pitchFamily="49" charset="-122"/>
                <a:ea typeface="楷体_GB2312" panose="02010609030101010101" pitchFamily="49" charset="-122"/>
              </a:rPr>
              <a:t>：将原始信息（数据）隐匿起来，使之在缺少特殊信息（数据）时不可读。  </a:t>
            </a:r>
          </a:p>
        </p:txBody>
      </p:sp>
      <p:sp>
        <p:nvSpPr>
          <p:cNvPr id="3" name="文本框 4">
            <a:extLst>
              <a:ext uri="{FF2B5EF4-FFF2-40B4-BE49-F238E27FC236}">
                <a16:creationId xmlns:a16="http://schemas.microsoft.com/office/drawing/2014/main" id="{4834D503-FE85-4F0D-A857-4F598B0A8F4B}"/>
              </a:ext>
            </a:extLst>
          </p:cNvPr>
          <p:cNvSpPr txBox="1">
            <a:spLocks noChangeArrowheads="1"/>
          </p:cNvSpPr>
          <p:nvPr/>
        </p:nvSpPr>
        <p:spPr bwMode="auto">
          <a:xfrm>
            <a:off x="0" y="3865563"/>
            <a:ext cx="9144000" cy="1770062"/>
          </a:xfrm>
          <a:prstGeom prst="rect">
            <a:avLst/>
          </a:prstGeom>
          <a:solidFill>
            <a:schemeClr val="bg1"/>
          </a:solidFill>
          <a:ln w="28575">
            <a:solidFill>
              <a:srgbClr val="E58A27"/>
            </a:solidFill>
            <a:prstDash val="sysDot"/>
            <a:round/>
            <a:headEnd/>
            <a:tailEnd/>
          </a:ln>
        </p:spPr>
        <p:txBody>
          <a:bodyPr>
            <a:spAutoFit/>
          </a:bodyPr>
          <a:lstStyle/>
          <a:p>
            <a:pPr>
              <a:lnSpc>
                <a:spcPct val="130000"/>
              </a:lnSpc>
            </a:pPr>
            <a:r>
              <a:rPr lang="en-US" altLang="zh-CN" sz="2800">
                <a:solidFill>
                  <a:srgbClr val="7030A0"/>
                </a:solidFill>
                <a:latin typeface="楷体_GB2312" panose="02010609030101010101" pitchFamily="49" charset="-122"/>
                <a:ea typeface="楷体_GB2312" panose="02010609030101010101" pitchFamily="49" charset="-122"/>
              </a:rPr>
              <a:t>    </a:t>
            </a:r>
            <a:r>
              <a:rPr lang="zh-CN" altLang="zh-CN" sz="2800">
                <a:solidFill>
                  <a:srgbClr val="7030A0"/>
                </a:solidFill>
                <a:latin typeface="楷体_GB2312" panose="02010609030101010101" pitchFamily="49" charset="-122"/>
                <a:ea typeface="楷体_GB2312" panose="02010609030101010101" pitchFamily="49" charset="-122"/>
              </a:rPr>
              <a:t>原始信息（数据）称为明文，加密后的信息（数据）称为密文。</a:t>
            </a:r>
          </a:p>
          <a:p>
            <a:pPr>
              <a:lnSpc>
                <a:spcPct val="130000"/>
              </a:lnSpc>
            </a:pPr>
            <a:r>
              <a:rPr lang="zh-CN" altLang="zh-CN" sz="2800">
                <a:solidFill>
                  <a:srgbClr val="7030A0"/>
                </a:solidFill>
                <a:latin typeface="楷体_GB2312" panose="02010609030101010101" pitchFamily="49" charset="-122"/>
                <a:ea typeface="楷体_GB2312" panose="02010609030101010101" pitchFamily="49" charset="-122"/>
              </a:rPr>
              <a:t>    将密文还原成明文的过程称为解密（或解码）。</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ldLvl="0" animBg="1"/>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文本框 4">
            <a:extLst>
              <a:ext uri="{FF2B5EF4-FFF2-40B4-BE49-F238E27FC236}">
                <a16:creationId xmlns:a16="http://schemas.microsoft.com/office/drawing/2014/main" id="{02DE8CA6-1852-40EA-9A3C-A4F0A55D6581}"/>
              </a:ext>
            </a:extLst>
          </p:cNvPr>
          <p:cNvSpPr txBox="1">
            <a:spLocks noChangeArrowheads="1"/>
          </p:cNvSpPr>
          <p:nvPr/>
        </p:nvSpPr>
        <p:spPr bwMode="auto">
          <a:xfrm>
            <a:off x="0" y="1408113"/>
            <a:ext cx="9144000" cy="650875"/>
          </a:xfrm>
          <a:prstGeom prst="rect">
            <a:avLst/>
          </a:prstGeom>
          <a:solidFill>
            <a:schemeClr val="bg1"/>
          </a:solidFill>
          <a:ln w="28575">
            <a:solidFill>
              <a:srgbClr val="E58A27"/>
            </a:solidFill>
            <a:prstDash val="sysDot"/>
            <a:round/>
            <a:headEnd/>
            <a:tailEnd/>
          </a:ln>
        </p:spPr>
        <p:txBody>
          <a:bodyPr>
            <a:spAutoFit/>
          </a:bodyPr>
          <a:lstStyle/>
          <a:p>
            <a:pPr>
              <a:lnSpc>
                <a:spcPct val="130000"/>
              </a:lnSpc>
            </a:pPr>
            <a:r>
              <a:rPr lang="zh-CN" altLang="zh-CN" sz="2800">
                <a:latin typeface="楷体_GB2312" panose="02010609030101010101" pitchFamily="49" charset="-122"/>
                <a:ea typeface="楷体_GB2312" panose="02010609030101010101" pitchFamily="49" charset="-122"/>
              </a:rPr>
              <a:t>P80任务二中活动二——揭秘“隐身术” </a:t>
            </a:r>
          </a:p>
        </p:txBody>
      </p:sp>
      <p:sp>
        <p:nvSpPr>
          <p:cNvPr id="3" name="文本框 4">
            <a:extLst>
              <a:ext uri="{FF2B5EF4-FFF2-40B4-BE49-F238E27FC236}">
                <a16:creationId xmlns:a16="http://schemas.microsoft.com/office/drawing/2014/main" id="{AA184FC9-BEA1-4C46-A967-FF51773FA359}"/>
              </a:ext>
            </a:extLst>
          </p:cNvPr>
          <p:cNvSpPr txBox="1">
            <a:spLocks noChangeArrowheads="1"/>
          </p:cNvSpPr>
          <p:nvPr/>
        </p:nvSpPr>
        <p:spPr bwMode="auto">
          <a:xfrm>
            <a:off x="0" y="2468563"/>
            <a:ext cx="9144000" cy="3968750"/>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en-US" altLang="zh-CN" sz="2800">
                <a:solidFill>
                  <a:srgbClr val="7030A0"/>
                </a:solidFill>
                <a:latin typeface="楷体_GB2312" panose="02010609030101010101" pitchFamily="49" charset="-122"/>
                <a:ea typeface="楷体_GB2312" panose="02010609030101010101" pitchFamily="49" charset="-122"/>
              </a:rPr>
              <a:t>    </a:t>
            </a:r>
            <a:r>
              <a:rPr lang="zh-CN" altLang="zh-CN" sz="2800">
                <a:solidFill>
                  <a:srgbClr val="7030A0"/>
                </a:solidFill>
                <a:latin typeface="楷体_GB2312" panose="02010609030101010101" pitchFamily="49" charset="-122"/>
                <a:ea typeface="楷体_GB2312" panose="02010609030101010101" pitchFamily="49" charset="-122"/>
              </a:rPr>
              <a:t>恺撒在征服高卢、袭击日耳曼和不列颠的多次战斗中频繁使用加密技术。苏托尼厄斯在公元2世纪写的《恺撒传》中对恺撒用过的一种加密技术进行了详细的介绍。恺撒只是简单地将明文中的每一个字母用字母表中该字母后的第3个字母替换。例如，将明文中的a 用d替换，b用e替换，……，z用c替换，这就是恺撒密码。</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ldLvl="0" animBg="1"/>
      <p:bldP spid="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
            <a:extLst>
              <a:ext uri="{FF2B5EF4-FFF2-40B4-BE49-F238E27FC236}">
                <a16:creationId xmlns:a16="http://schemas.microsoft.com/office/drawing/2014/main" id="{F44B5C59-7628-480F-BA1E-E249F2369927}"/>
              </a:ext>
            </a:extLst>
          </p:cNvPr>
          <p:cNvSpPr txBox="1">
            <a:spLocks noChangeArrowheads="1"/>
          </p:cNvSpPr>
          <p:nvPr/>
        </p:nvSpPr>
        <p:spPr bwMode="auto">
          <a:xfrm>
            <a:off x="4391025" y="1820863"/>
            <a:ext cx="9144000" cy="3830637"/>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for i in range(</a:t>
            </a:r>
            <a:r>
              <a:rPr lang="zh-CN" altLang="zh-CN" b="1">
                <a:solidFill>
                  <a:srgbClr val="00B050"/>
                </a:solidFill>
                <a:latin typeface="楷体_GB2312" panose="02010609030101010101" pitchFamily="49" charset="-122"/>
                <a:ea typeface="楷体_GB2312" panose="02010609030101010101" pitchFamily="49" charset="-122"/>
              </a:rPr>
              <a:t>len(c)</a:t>
            </a:r>
            <a:r>
              <a:rPr lang="zh-CN" altLang="zh-CN">
                <a:solidFill>
                  <a:srgbClr val="7030A0"/>
                </a:solidFill>
                <a:latin typeface="楷体_GB2312" panose="02010609030101010101" pitchFamily="49" charset="-122"/>
                <a:ea typeface="楷体_GB2312" panose="02010609030101010101" pitchFamily="49" charset="-122"/>
              </a:rPr>
              <a:t>):        #获取明文内容的每一个字母，并加密</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#判断a～w或A～W间的字母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solidFill>
                  <a:srgbClr val="FF0000"/>
                </a:solidFill>
                <a:latin typeface="楷体_GB2312" panose="02010609030101010101" pitchFamily="49" charset="-122"/>
                <a:ea typeface="楷体_GB2312" panose="02010609030101010101" pitchFamily="49" charset="-122"/>
              </a:rPr>
              <a:t> if 'a'&lt;=c[i]&lt;='w' or 'A'&lt;=c[i]&lt;='W':</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b = b +</a:t>
            </a:r>
            <a:r>
              <a:rPr lang="zh-CN" altLang="zh-CN" b="1">
                <a:solidFill>
                  <a:srgbClr val="FF0000"/>
                </a:solidFill>
                <a:latin typeface="楷体_GB2312" panose="02010609030101010101" pitchFamily="49" charset="-122"/>
                <a:ea typeface="楷体_GB2312" panose="02010609030101010101" pitchFamily="49" charset="-122"/>
              </a:rPr>
              <a:t> 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#判断x～z或X～Z间的字母</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elif 'x'&lt;=c[i]&lt;='z' or 'X'&lt;=c[i]&lt;='Z':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b = b + </a:t>
            </a:r>
            <a:r>
              <a:rPr lang="zh-CN" altLang="zh-CN" b="1">
                <a:solidFill>
                  <a:srgbClr val="C00000"/>
                </a:solidFill>
                <a:latin typeface="楷体_GB2312" panose="02010609030101010101" pitchFamily="49" charset="-122"/>
                <a:ea typeface="楷体_GB2312" panose="02010609030101010101" pitchFamily="49" charset="-122"/>
              </a:rPr>
              <a:t>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- 23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else:                #字母以外的明文内容不变       </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a:t>
            </a:r>
          </a:p>
          <a:p>
            <a:pPr>
              <a:lnSpc>
                <a:spcPct val="150000"/>
              </a:lnSpc>
            </a:pPr>
            <a:r>
              <a:rPr lang="zh-CN" altLang="zh-CN" b="1">
                <a:latin typeface="楷体_GB2312" panose="02010609030101010101" pitchFamily="49" charset="-122"/>
                <a:ea typeface="楷体_GB2312" panose="02010609030101010101" pitchFamily="49" charset="-122"/>
              </a:rPr>
              <a:t>             b = b + c[i] </a:t>
            </a:r>
          </a:p>
        </p:txBody>
      </p:sp>
      <p:pic>
        <p:nvPicPr>
          <p:cNvPr id="2" name="图片 1">
            <a:extLst>
              <a:ext uri="{FF2B5EF4-FFF2-40B4-BE49-F238E27FC236}">
                <a16:creationId xmlns:a16="http://schemas.microsoft.com/office/drawing/2014/main" id="{3A4527D2-5EE7-4590-A2A2-BA7F920F4CF6}"/>
              </a:ext>
            </a:extLst>
          </p:cNvPr>
          <p:cNvPicPr>
            <a:picLocks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00013" y="250825"/>
            <a:ext cx="4873625" cy="660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文本框 4">
            <a:extLst>
              <a:ext uri="{FF2B5EF4-FFF2-40B4-BE49-F238E27FC236}">
                <a16:creationId xmlns:a16="http://schemas.microsoft.com/office/drawing/2014/main" id="{03412CB8-3FF2-4827-AE42-4471847CC775}"/>
              </a:ext>
            </a:extLst>
          </p:cNvPr>
          <p:cNvSpPr txBox="1">
            <a:spLocks noChangeArrowheads="1"/>
          </p:cNvSpPr>
          <p:nvPr/>
        </p:nvSpPr>
        <p:spPr bwMode="auto">
          <a:xfrm>
            <a:off x="-20638" y="250825"/>
            <a:ext cx="9144001" cy="5630863"/>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相关代码如下：</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def CaesarCipher():                        #Button按钮激发函数</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c=</a:t>
            </a:r>
            <a:r>
              <a:rPr lang="zh-CN" altLang="zh-CN" sz="1600" b="1">
                <a:solidFill>
                  <a:srgbClr val="FF0000"/>
                </a:solidFill>
                <a:latin typeface="楷体_GB2312" panose="02010609030101010101" pitchFamily="49" charset="-122"/>
                <a:ea typeface="楷体_GB2312" panose="02010609030101010101" pitchFamily="49" charset="-122"/>
              </a:rPr>
              <a:t>mingwen</a:t>
            </a:r>
            <a:r>
              <a:rPr lang="zh-CN" altLang="zh-CN" sz="1600">
                <a:solidFill>
                  <a:srgbClr val="7030A0"/>
                </a:solidFill>
                <a:latin typeface="楷体_GB2312" panose="02010609030101010101" pitchFamily="49" charset="-122"/>
                <a:ea typeface="楷体_GB2312" panose="02010609030101010101" pitchFamily="49" charset="-122"/>
              </a:rPr>
              <a:t>.</a:t>
            </a:r>
            <a:r>
              <a:rPr lang="zh-CN" altLang="zh-CN" sz="1600" b="1">
                <a:solidFill>
                  <a:srgbClr val="00B050"/>
                </a:solidFill>
                <a:latin typeface="楷体_GB2312" panose="02010609030101010101" pitchFamily="49" charset="-122"/>
                <a:ea typeface="楷体_GB2312" panose="02010609030101010101" pitchFamily="49" charset="-122"/>
              </a:rPr>
              <a:t>get</a:t>
            </a:r>
            <a:r>
              <a:rPr lang="zh-CN" altLang="zh-CN" sz="1600">
                <a:solidFill>
                  <a:srgbClr val="7030A0"/>
                </a:solidFill>
                <a:latin typeface="楷体_GB2312" panose="02010609030101010101" pitchFamily="49" charset="-122"/>
                <a:ea typeface="楷体_GB2312" panose="02010609030101010101" pitchFamily="49" charset="-122"/>
              </a:rPr>
              <a:t>("0.0", "end")      #获取Text组件mingwen的明文内容</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sz="1600" b="1">
                <a:solidFill>
                  <a:srgbClr val="FF0000"/>
                </a:solidFill>
                <a:latin typeface="楷体_GB2312" panose="02010609030101010101" pitchFamily="49" charset="-122"/>
                <a:ea typeface="楷体_GB2312" panose="02010609030101010101" pitchFamily="49" charset="-122"/>
              </a:rPr>
              <a:t> miwen</a:t>
            </a:r>
            <a:r>
              <a:rPr lang="zh-CN" altLang="zh-CN" sz="1600">
                <a:solidFill>
                  <a:srgbClr val="7030A0"/>
                </a:solidFill>
                <a:latin typeface="楷体_GB2312" panose="02010609030101010101" pitchFamily="49" charset="-122"/>
                <a:ea typeface="楷体_GB2312" panose="02010609030101010101" pitchFamily="49" charset="-122"/>
              </a:rPr>
              <a:t>.</a:t>
            </a:r>
            <a:r>
              <a:rPr lang="zh-CN" altLang="zh-CN" sz="1600" b="1">
                <a:solidFill>
                  <a:srgbClr val="00B050"/>
                </a:solidFill>
                <a:latin typeface="楷体_GB2312" panose="02010609030101010101" pitchFamily="49" charset="-122"/>
                <a:ea typeface="楷体_GB2312" panose="02010609030101010101" pitchFamily="49" charset="-122"/>
              </a:rPr>
              <a:t>delete</a:t>
            </a:r>
            <a:r>
              <a:rPr lang="zh-CN" altLang="zh-CN" sz="1600">
                <a:solidFill>
                  <a:srgbClr val="7030A0"/>
                </a:solidFill>
                <a:latin typeface="楷体_GB2312" panose="02010609030101010101" pitchFamily="49" charset="-122"/>
                <a:ea typeface="楷体_GB2312" panose="02010609030101010101" pitchFamily="49" charset="-122"/>
              </a:rPr>
              <a:t>("0.0", "end")              #清空Text组件miwen的内容</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for i in range(len(c)):                    #获取明文内容的每一个字母，并加密</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#判断a～w或A～W间的字母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if 'a'&lt;=c[i]&lt;='w' or 'A'&lt;=c[i]&lt;='W':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b=b+chr(ord(c[i])+3)               #生成密文</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#判断x～z或X～Z间的字母</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elif 'x'&lt;=c[i]&lt;='z' or 'X'&lt;=c[i]&lt;='Z':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b=b+chr(ord(c[i])-23)             #生成密文</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else:                                            #字母以外的明文内容不变</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b=b+c[i]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sz="1600" b="1">
                <a:solidFill>
                  <a:srgbClr val="FF0000"/>
                </a:solidFill>
                <a:latin typeface="楷体_GB2312" panose="02010609030101010101" pitchFamily="49" charset="-122"/>
                <a:ea typeface="楷体_GB2312" panose="02010609030101010101" pitchFamily="49" charset="-122"/>
              </a:rPr>
              <a:t>miwen</a:t>
            </a:r>
            <a:r>
              <a:rPr lang="zh-CN" altLang="zh-CN" sz="1600">
                <a:solidFill>
                  <a:srgbClr val="7030A0"/>
                </a:solidFill>
                <a:latin typeface="楷体_GB2312" panose="02010609030101010101" pitchFamily="49" charset="-122"/>
                <a:ea typeface="楷体_GB2312" panose="02010609030101010101" pitchFamily="49" charset="-122"/>
              </a:rPr>
              <a:t>.</a:t>
            </a:r>
            <a:r>
              <a:rPr lang="zh-CN" altLang="zh-CN" sz="1600" b="1">
                <a:solidFill>
                  <a:srgbClr val="00B050"/>
                </a:solidFill>
                <a:latin typeface="楷体_GB2312" panose="02010609030101010101" pitchFamily="49" charset="-122"/>
                <a:ea typeface="楷体_GB2312" panose="02010609030101010101" pitchFamily="49" charset="-122"/>
              </a:rPr>
              <a:t>insert</a:t>
            </a:r>
            <a:r>
              <a:rPr lang="zh-CN" altLang="zh-CN" sz="1600">
                <a:solidFill>
                  <a:srgbClr val="7030A0"/>
                </a:solidFill>
                <a:latin typeface="楷体_GB2312" panose="02010609030101010101" pitchFamily="49" charset="-122"/>
                <a:ea typeface="楷体_GB2312" panose="02010609030101010101" pitchFamily="49" charset="-122"/>
              </a:rPr>
              <a:t>("0.0",b)                 #在Text组件miwen中显示结果</a:t>
            </a:r>
          </a:p>
        </p:txBody>
      </p:sp>
      <p:pic>
        <p:nvPicPr>
          <p:cNvPr id="4" name="图片 3">
            <a:extLst>
              <a:ext uri="{FF2B5EF4-FFF2-40B4-BE49-F238E27FC236}">
                <a16:creationId xmlns:a16="http://schemas.microsoft.com/office/drawing/2014/main" id="{541193E8-2123-4F21-B0A0-AFA1F0785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2251075"/>
            <a:ext cx="4103688"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线形标注 2(带强调线) 8">
            <a:extLst>
              <a:ext uri="{FF2B5EF4-FFF2-40B4-BE49-F238E27FC236}">
                <a16:creationId xmlns:a16="http://schemas.microsoft.com/office/drawing/2014/main" id="{22234F34-E2FF-4BFC-9398-2488450B0C6A}"/>
              </a:ext>
            </a:extLst>
          </p:cNvPr>
          <p:cNvSpPr>
            <a:spLocks/>
          </p:cNvSpPr>
          <p:nvPr/>
        </p:nvSpPr>
        <p:spPr bwMode="auto">
          <a:xfrm>
            <a:off x="5284788" y="3314700"/>
            <a:ext cx="3838575" cy="377825"/>
          </a:xfrm>
          <a:prstGeom prst="accentCallout2">
            <a:avLst>
              <a:gd name="adj1" fmla="val 18750"/>
              <a:gd name="adj2" fmla="val -8333"/>
              <a:gd name="adj3" fmla="val 42255"/>
              <a:gd name="adj4" fmla="val -16306"/>
              <a:gd name="adj5" fmla="val -21009"/>
              <a:gd name="adj6" fmla="val -85407"/>
            </a:avLst>
          </a:prstGeom>
          <a:solidFill>
            <a:schemeClr val="accent1"/>
          </a:solidFill>
          <a:ln w="95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mingwen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接收待加密的文本</a:t>
            </a:r>
          </a:p>
        </p:txBody>
      </p:sp>
      <p:sp>
        <p:nvSpPr>
          <p:cNvPr id="10" name="线形标注 2(带强调线) 9">
            <a:extLst>
              <a:ext uri="{FF2B5EF4-FFF2-40B4-BE49-F238E27FC236}">
                <a16:creationId xmlns:a16="http://schemas.microsoft.com/office/drawing/2014/main" id="{3DB82353-AADA-48FD-8B6B-29505CF6A56E}"/>
              </a:ext>
            </a:extLst>
          </p:cNvPr>
          <p:cNvSpPr>
            <a:spLocks/>
          </p:cNvSpPr>
          <p:nvPr/>
        </p:nvSpPr>
        <p:spPr bwMode="auto">
          <a:xfrm>
            <a:off x="5284788" y="3795713"/>
            <a:ext cx="3838575" cy="377825"/>
          </a:xfrm>
          <a:prstGeom prst="accentCallout2">
            <a:avLst>
              <a:gd name="adj1" fmla="val 24745"/>
              <a:gd name="adj2" fmla="val -6847"/>
              <a:gd name="adj3" fmla="val 42255"/>
              <a:gd name="adj4" fmla="val -17532"/>
              <a:gd name="adj5" fmla="val 244537"/>
              <a:gd name="adj6" fmla="val -87676"/>
            </a:avLst>
          </a:prstGeom>
          <a:solidFill>
            <a:schemeClr val="accent1"/>
          </a:solidFill>
          <a:ln w="9525">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miwen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显示加密后的密文</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E8C4B82F-D3CE-4F2A-8FC6-1D4B0E4C2D04}"/>
              </a:ext>
            </a:extLst>
          </p:cNvPr>
          <p:cNvSpPr>
            <a:spLocks noChangeArrowheads="1"/>
          </p:cNvSpPr>
          <p:nvPr/>
        </p:nvSpPr>
        <p:spPr bwMode="auto">
          <a:xfrm>
            <a:off x="2852738" y="2830513"/>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a:solidFill>
                  <a:srgbClr val="000000"/>
                </a:solidFill>
                <a:latin typeface="Calibri" panose="020F0502020204030204" pitchFamily="34" charset="0"/>
                <a:ea typeface="楷体_GB2312" panose="02010609030101010101" pitchFamily="49" charset="-122"/>
                <a:sym typeface="Calibri" panose="020F0502020204030204" pitchFamily="34" charset="0"/>
              </a:rPr>
              <a:t>加法密码</a:t>
            </a:r>
          </a:p>
        </p:txBody>
      </p:sp>
      <p:sp>
        <p:nvSpPr>
          <p:cNvPr id="19462" name="文本框 4">
            <a:extLst>
              <a:ext uri="{FF2B5EF4-FFF2-40B4-BE49-F238E27FC236}">
                <a16:creationId xmlns:a16="http://schemas.microsoft.com/office/drawing/2014/main" id="{6D09CE32-EC41-4D67-8F77-039EA0B8FF12}"/>
              </a:ext>
            </a:extLst>
          </p:cNvPr>
          <p:cNvSpPr txBox="1">
            <a:spLocks noChangeArrowheads="1"/>
          </p:cNvSpPr>
          <p:nvPr/>
        </p:nvSpPr>
        <p:spPr bwMode="auto">
          <a:xfrm>
            <a:off x="0" y="3838575"/>
            <a:ext cx="9144000" cy="650875"/>
          </a:xfrm>
          <a:prstGeom prst="rect">
            <a:avLst/>
          </a:prstGeom>
          <a:solidFill>
            <a:schemeClr val="bg1"/>
          </a:solidFill>
          <a:ln w="28575">
            <a:solidFill>
              <a:srgbClr val="E58A27"/>
            </a:solidFill>
            <a:prstDash val="sysDot"/>
            <a:round/>
            <a:headEnd/>
            <a:tailEnd/>
          </a:ln>
        </p:spPr>
        <p:txBody>
          <a:bodyPr>
            <a:spAutoFit/>
          </a:bodyPr>
          <a:lstStyle/>
          <a:p>
            <a:pPr algn="ctr">
              <a:lnSpc>
                <a:spcPct val="130000"/>
              </a:lnSpc>
            </a:pPr>
            <a:r>
              <a:rPr lang="zh-CN" altLang="en-US" sz="2800">
                <a:solidFill>
                  <a:srgbClr val="7030A0"/>
                </a:solidFill>
                <a:latin typeface="楷体_GB2312" panose="02010609030101010101" pitchFamily="49" charset="-122"/>
                <a:ea typeface="楷体_GB2312" panose="02010609030101010101" pitchFamily="49" charset="-122"/>
              </a:rPr>
              <a:t>又称移位密码 </a:t>
            </a:r>
            <a:r>
              <a:rPr lang="zh-CN" altLang="en-US" sz="2800">
                <a:solidFill>
                  <a:srgbClr val="0070C0"/>
                </a:solidFill>
                <a:latin typeface="楷体_GB2312" panose="02010609030101010101" pitchFamily="49" charset="-122"/>
                <a:ea typeface="楷体_GB2312" panose="02010609030101010101" pitchFamily="49" charset="-122"/>
              </a:rPr>
              <a:t>课本 </a:t>
            </a:r>
            <a:r>
              <a:rPr lang="en-US" altLang="zh-CN" sz="2800">
                <a:solidFill>
                  <a:srgbClr val="0070C0"/>
                </a:solidFill>
                <a:latin typeface="楷体_GB2312" panose="02010609030101010101" pitchFamily="49" charset="-122"/>
                <a:ea typeface="楷体_GB2312" panose="02010609030101010101" pitchFamily="49" charset="-122"/>
              </a:rPr>
              <a:t>P81  / </a:t>
            </a:r>
            <a:r>
              <a:rPr lang="zh-CN" altLang="en-US" sz="2800">
                <a:solidFill>
                  <a:srgbClr val="0070C0"/>
                </a:solidFill>
                <a:latin typeface="楷体_GB2312" panose="02010609030101010101" pitchFamily="49" charset="-122"/>
                <a:ea typeface="楷体_GB2312" panose="02010609030101010101" pitchFamily="49" charset="-122"/>
              </a:rPr>
              <a:t>实践指导 </a:t>
            </a:r>
            <a:r>
              <a:rPr lang="en-US" altLang="zh-CN" sz="2800">
                <a:solidFill>
                  <a:srgbClr val="0070C0"/>
                </a:solidFill>
                <a:latin typeface="楷体_GB2312" panose="02010609030101010101" pitchFamily="49" charset="-122"/>
                <a:ea typeface="楷体_GB2312" panose="02010609030101010101" pitchFamily="49" charset="-122"/>
              </a:rPr>
              <a:t>P88</a:t>
            </a:r>
            <a:endParaRPr lang="en-US" altLang="zh-CN" sz="2800">
              <a:solidFill>
                <a:srgbClr val="7030A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Freeform 119">
            <a:extLst>
              <a:ext uri="{FF2B5EF4-FFF2-40B4-BE49-F238E27FC236}">
                <a16:creationId xmlns:a16="http://schemas.microsoft.com/office/drawing/2014/main" id="{4E7B0EA9-897F-48A1-8146-AE15E517E963}"/>
              </a:ext>
            </a:extLst>
          </p:cNvPr>
          <p:cNvSpPr>
            <a:spLocks noChangeArrowheads="1"/>
          </p:cNvSpPr>
          <p:nvPr/>
        </p:nvSpPr>
        <p:spPr bwMode="auto">
          <a:xfrm>
            <a:off x="4598988" y="1978025"/>
            <a:ext cx="26987" cy="28575"/>
          </a:xfrm>
          <a:custGeom>
            <a:avLst/>
            <a:gdLst>
              <a:gd name="T0" fmla="*/ 34 w 34"/>
              <a:gd name="T1" fmla="*/ 17 h 35"/>
              <a:gd name="T2" fmla="*/ 17 w 34"/>
              <a:gd name="T3" fmla="*/ 35 h 35"/>
              <a:gd name="T4" fmla="*/ 17 w 34"/>
              <a:gd name="T5" fmla="*/ 35 h 35"/>
              <a:gd name="T6" fmla="*/ 0 w 34"/>
              <a:gd name="T7" fmla="*/ 17 h 35"/>
              <a:gd name="T8" fmla="*/ 0 w 34"/>
              <a:gd name="T9" fmla="*/ 17 h 35"/>
              <a:gd name="T10" fmla="*/ 17 w 34"/>
              <a:gd name="T11" fmla="*/ 0 h 35"/>
              <a:gd name="T12" fmla="*/ 17 w 34"/>
              <a:gd name="T13" fmla="*/ 0 h 35"/>
              <a:gd name="T14" fmla="*/ 34 w 3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5">
                <a:moveTo>
                  <a:pt x="34" y="17"/>
                </a:moveTo>
                <a:cubicBezTo>
                  <a:pt x="34" y="27"/>
                  <a:pt x="26" y="35"/>
                  <a:pt x="17" y="35"/>
                </a:cubicBezTo>
                <a:cubicBezTo>
                  <a:pt x="17" y="35"/>
                  <a:pt x="17" y="35"/>
                  <a:pt x="17" y="35"/>
                </a:cubicBezTo>
                <a:cubicBezTo>
                  <a:pt x="8" y="35"/>
                  <a:pt x="0" y="27"/>
                  <a:pt x="0" y="17"/>
                </a:cubicBezTo>
                <a:cubicBezTo>
                  <a:pt x="0" y="17"/>
                  <a:pt x="0" y="17"/>
                  <a:pt x="0" y="17"/>
                </a:cubicBezTo>
                <a:cubicBezTo>
                  <a:pt x="0" y="8"/>
                  <a:pt x="8" y="0"/>
                  <a:pt x="17" y="0"/>
                </a:cubicBezTo>
                <a:cubicBezTo>
                  <a:pt x="17" y="0"/>
                  <a:pt x="17" y="0"/>
                  <a:pt x="17" y="0"/>
                </a:cubicBezTo>
                <a:cubicBezTo>
                  <a:pt x="26" y="0"/>
                  <a:pt x="34" y="8"/>
                  <a:pt x="34" y="17"/>
                </a:cubicBezTo>
                <a:close/>
              </a:path>
            </a:pathLst>
          </a:custGeom>
          <a:solidFill>
            <a:srgbClr val="35A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0962" name="组合 6">
            <a:extLst>
              <a:ext uri="{FF2B5EF4-FFF2-40B4-BE49-F238E27FC236}">
                <a16:creationId xmlns:a16="http://schemas.microsoft.com/office/drawing/2014/main" id="{785648C8-2382-4F77-A7D5-BE7017B33BFB}"/>
              </a:ext>
            </a:extLst>
          </p:cNvPr>
          <p:cNvGrpSpPr>
            <a:grpSpLocks/>
          </p:cNvGrpSpPr>
          <p:nvPr/>
        </p:nvGrpSpPr>
        <p:grpSpPr bwMode="auto">
          <a:xfrm>
            <a:off x="1890713" y="2249488"/>
            <a:ext cx="5105400" cy="4608512"/>
            <a:chOff x="4955" y="1770"/>
            <a:chExt cx="9305" cy="8682"/>
          </a:xfrm>
        </p:grpSpPr>
        <p:pic>
          <p:nvPicPr>
            <p:cNvPr id="40963" name="Picture 112">
              <a:extLst>
                <a:ext uri="{FF2B5EF4-FFF2-40B4-BE49-F238E27FC236}">
                  <a16:creationId xmlns:a16="http://schemas.microsoft.com/office/drawing/2014/main" id="{AE64901B-3CF9-4435-B5E8-0A51001BB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 y="10330"/>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4" name="组合 5">
              <a:extLst>
                <a:ext uri="{FF2B5EF4-FFF2-40B4-BE49-F238E27FC236}">
                  <a16:creationId xmlns:a16="http://schemas.microsoft.com/office/drawing/2014/main" id="{21372027-9B7E-4946-A3CB-68A5317C6A83}"/>
                </a:ext>
              </a:extLst>
            </p:cNvPr>
            <p:cNvGrpSpPr>
              <a:grpSpLocks/>
            </p:cNvGrpSpPr>
            <p:nvPr/>
          </p:nvGrpSpPr>
          <p:grpSpPr bwMode="auto">
            <a:xfrm>
              <a:off x="4955" y="1770"/>
              <a:ext cx="9305" cy="8675"/>
              <a:chOff x="4955" y="1770"/>
              <a:chExt cx="9305" cy="8675"/>
            </a:xfrm>
          </p:grpSpPr>
          <p:pic>
            <p:nvPicPr>
              <p:cNvPr id="40965" name="Picture 113">
                <a:extLst>
                  <a:ext uri="{FF2B5EF4-FFF2-40B4-BE49-F238E27FC236}">
                    <a16:creationId xmlns:a16="http://schemas.microsoft.com/office/drawing/2014/main" id="{4ADB95A3-6A22-4B0E-99C6-D798DDB99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 y="10308"/>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6" name="组合 4">
                <a:extLst>
                  <a:ext uri="{FF2B5EF4-FFF2-40B4-BE49-F238E27FC236}">
                    <a16:creationId xmlns:a16="http://schemas.microsoft.com/office/drawing/2014/main" id="{EC10176A-3C03-43EA-BC71-758195A7778D}"/>
                  </a:ext>
                </a:extLst>
              </p:cNvPr>
              <p:cNvGrpSpPr>
                <a:grpSpLocks/>
              </p:cNvGrpSpPr>
              <p:nvPr/>
            </p:nvGrpSpPr>
            <p:grpSpPr bwMode="auto">
              <a:xfrm>
                <a:off x="4955" y="1770"/>
                <a:ext cx="9305" cy="8655"/>
                <a:chOff x="4955" y="2115"/>
                <a:chExt cx="9305" cy="8655"/>
              </a:xfrm>
            </p:grpSpPr>
            <p:grpSp>
              <p:nvGrpSpPr>
                <p:cNvPr id="40967" name="Group 113">
                  <a:extLst>
                    <a:ext uri="{FF2B5EF4-FFF2-40B4-BE49-F238E27FC236}">
                      <a16:creationId xmlns:a16="http://schemas.microsoft.com/office/drawing/2014/main" id="{627B4B85-A38F-4AC6-8650-FDFA9F11F760}"/>
                    </a:ext>
                  </a:extLst>
                </p:cNvPr>
                <p:cNvGrpSpPr>
                  <a:grpSpLocks/>
                </p:cNvGrpSpPr>
                <p:nvPr/>
              </p:nvGrpSpPr>
              <p:grpSpPr bwMode="auto">
                <a:xfrm>
                  <a:off x="4955" y="2115"/>
                  <a:ext cx="9305" cy="8655"/>
                  <a:chOff x="0" y="0"/>
                  <a:chExt cx="5908675" cy="5495924"/>
                </a:xfrm>
              </p:grpSpPr>
              <p:sp>
                <p:nvSpPr>
                  <p:cNvPr id="40968" name="Freeform 115">
                    <a:extLst>
                      <a:ext uri="{FF2B5EF4-FFF2-40B4-BE49-F238E27FC236}">
                        <a16:creationId xmlns:a16="http://schemas.microsoft.com/office/drawing/2014/main" id="{E31932B9-5912-49D7-9DF2-FA21DBEE8C52}"/>
                      </a:ext>
                    </a:extLst>
                  </p:cNvPr>
                  <p:cNvSpPr>
                    <a:spLocks noChangeArrowheads="1"/>
                  </p:cNvSpPr>
                  <p:nvPr/>
                </p:nvSpPr>
                <p:spPr bwMode="auto">
                  <a:xfrm>
                    <a:off x="0" y="0"/>
                    <a:ext cx="5903913" cy="4611687"/>
                  </a:xfrm>
                  <a:custGeom>
                    <a:avLst/>
                    <a:gdLst>
                      <a:gd name="T0" fmla="*/ 5215 w 5431"/>
                      <a:gd name="T1" fmla="*/ 0 h 4241"/>
                      <a:gd name="T2" fmla="*/ 216 w 5431"/>
                      <a:gd name="T3" fmla="*/ 0 h 4241"/>
                      <a:gd name="T4" fmla="*/ 0 w 5431"/>
                      <a:gd name="T5" fmla="*/ 216 h 4241"/>
                      <a:gd name="T6" fmla="*/ 0 w 5431"/>
                      <a:gd name="T7" fmla="*/ 4026 h 4241"/>
                      <a:gd name="T8" fmla="*/ 216 w 5431"/>
                      <a:gd name="T9" fmla="*/ 4241 h 4241"/>
                      <a:gd name="T10" fmla="*/ 5215 w 5431"/>
                      <a:gd name="T11" fmla="*/ 4241 h 4241"/>
                      <a:gd name="T12" fmla="*/ 5431 w 5431"/>
                      <a:gd name="T13" fmla="*/ 4026 h 4241"/>
                      <a:gd name="T14" fmla="*/ 5431 w 5431"/>
                      <a:gd name="T15" fmla="*/ 216 h 4241"/>
                      <a:gd name="T16" fmla="*/ 5215 w 5431"/>
                      <a:gd name="T17" fmla="*/ 0 h 4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1" h="4241">
                        <a:moveTo>
                          <a:pt x="5215" y="0"/>
                        </a:moveTo>
                        <a:cubicBezTo>
                          <a:pt x="216" y="0"/>
                          <a:pt x="216" y="0"/>
                          <a:pt x="216" y="0"/>
                        </a:cubicBezTo>
                        <a:cubicBezTo>
                          <a:pt x="97" y="0"/>
                          <a:pt x="0" y="97"/>
                          <a:pt x="0" y="216"/>
                        </a:cubicBezTo>
                        <a:cubicBezTo>
                          <a:pt x="0" y="4026"/>
                          <a:pt x="0" y="4026"/>
                          <a:pt x="0" y="4026"/>
                        </a:cubicBezTo>
                        <a:cubicBezTo>
                          <a:pt x="0" y="4145"/>
                          <a:pt x="97" y="4241"/>
                          <a:pt x="216" y="4241"/>
                        </a:cubicBezTo>
                        <a:cubicBezTo>
                          <a:pt x="5215" y="4241"/>
                          <a:pt x="5215" y="4241"/>
                          <a:pt x="5215" y="4241"/>
                        </a:cubicBezTo>
                        <a:cubicBezTo>
                          <a:pt x="5334" y="4241"/>
                          <a:pt x="5431" y="4145"/>
                          <a:pt x="5431" y="4026"/>
                        </a:cubicBezTo>
                        <a:cubicBezTo>
                          <a:pt x="5431" y="216"/>
                          <a:pt x="5431" y="216"/>
                          <a:pt x="5431" y="216"/>
                        </a:cubicBezTo>
                        <a:cubicBezTo>
                          <a:pt x="5431" y="97"/>
                          <a:pt x="5334" y="0"/>
                          <a:pt x="5215" y="0"/>
                        </a:cubicBezTo>
                        <a:close/>
                      </a:path>
                    </a:pathLst>
                  </a:custGeom>
                  <a:solidFill>
                    <a:srgbClr val="161D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0969" name="Group 115">
                    <a:extLst>
                      <a:ext uri="{FF2B5EF4-FFF2-40B4-BE49-F238E27FC236}">
                        <a16:creationId xmlns:a16="http://schemas.microsoft.com/office/drawing/2014/main" id="{BF3EF1BE-92F7-499C-9576-0FE9CACFE098}"/>
                      </a:ext>
                    </a:extLst>
                  </p:cNvPr>
                  <p:cNvGrpSpPr>
                    <a:grpSpLocks/>
                  </p:cNvGrpSpPr>
                  <p:nvPr/>
                </p:nvGrpSpPr>
                <p:grpSpPr bwMode="auto">
                  <a:xfrm>
                    <a:off x="0" y="0"/>
                    <a:ext cx="5908675" cy="5495924"/>
                    <a:chOff x="0" y="0"/>
                    <a:chExt cx="5908675" cy="5495924"/>
                  </a:xfrm>
                </p:grpSpPr>
                <p:pic>
                  <p:nvPicPr>
                    <p:cNvPr id="40970" name="Picture 114">
                      <a:extLst>
                        <a:ext uri="{FF2B5EF4-FFF2-40B4-BE49-F238E27FC236}">
                          <a16:creationId xmlns:a16="http://schemas.microsoft.com/office/drawing/2014/main" id="{5C700997-793C-4FCF-8583-988B2FDF0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4567237"/>
                      <a:ext cx="25034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1" name="Freeform 116">
                      <a:extLst>
                        <a:ext uri="{FF2B5EF4-FFF2-40B4-BE49-F238E27FC236}">
                          <a16:creationId xmlns:a16="http://schemas.microsoft.com/office/drawing/2014/main" id="{293BA6F8-B17A-4CBE-92DE-08094BCBD1B4}"/>
                        </a:ext>
                      </a:extLst>
                    </p:cNvPr>
                    <p:cNvSpPr>
                      <a:spLocks noChangeArrowheads="1"/>
                    </p:cNvSpPr>
                    <p:nvPr/>
                  </p:nvSpPr>
                  <p:spPr bwMode="auto">
                    <a:xfrm>
                      <a:off x="0" y="0"/>
                      <a:ext cx="5241925" cy="4013200"/>
                    </a:xfrm>
                    <a:custGeom>
                      <a:avLst/>
                      <a:gdLst>
                        <a:gd name="T0" fmla="*/ 216 w 4821"/>
                        <a:gd name="T1" fmla="*/ 0 h 3690"/>
                        <a:gd name="T2" fmla="*/ 0 w 4821"/>
                        <a:gd name="T3" fmla="*/ 216 h 3690"/>
                        <a:gd name="T4" fmla="*/ 0 w 4821"/>
                        <a:gd name="T5" fmla="*/ 3690 h 3690"/>
                        <a:gd name="T6" fmla="*/ 2934 w 4821"/>
                        <a:gd name="T7" fmla="*/ 3690 h 3690"/>
                        <a:gd name="T8" fmla="*/ 4821 w 4821"/>
                        <a:gd name="T9" fmla="*/ 0 h 3690"/>
                        <a:gd name="T10" fmla="*/ 216 w 4821"/>
                        <a:gd name="T11" fmla="*/ 0 h 3690"/>
                      </a:gdLst>
                      <a:ahLst/>
                      <a:cxnLst>
                        <a:cxn ang="0">
                          <a:pos x="T0" y="T1"/>
                        </a:cxn>
                        <a:cxn ang="0">
                          <a:pos x="T2" y="T3"/>
                        </a:cxn>
                        <a:cxn ang="0">
                          <a:pos x="T4" y="T5"/>
                        </a:cxn>
                        <a:cxn ang="0">
                          <a:pos x="T6" y="T7"/>
                        </a:cxn>
                        <a:cxn ang="0">
                          <a:pos x="T8" y="T9"/>
                        </a:cxn>
                        <a:cxn ang="0">
                          <a:pos x="T10" y="T11"/>
                        </a:cxn>
                      </a:cxnLst>
                      <a:rect l="0" t="0" r="r" b="b"/>
                      <a:pathLst>
                        <a:path w="4821" h="3690">
                          <a:moveTo>
                            <a:pt x="216" y="0"/>
                          </a:moveTo>
                          <a:cubicBezTo>
                            <a:pt x="97" y="0"/>
                            <a:pt x="0" y="97"/>
                            <a:pt x="0" y="216"/>
                          </a:cubicBezTo>
                          <a:cubicBezTo>
                            <a:pt x="0" y="3690"/>
                            <a:pt x="0" y="3690"/>
                            <a:pt x="0" y="3690"/>
                          </a:cubicBezTo>
                          <a:cubicBezTo>
                            <a:pt x="2934" y="3690"/>
                            <a:pt x="2934" y="3690"/>
                            <a:pt x="2934" y="3690"/>
                          </a:cubicBezTo>
                          <a:cubicBezTo>
                            <a:pt x="4821" y="0"/>
                            <a:pt x="4821" y="0"/>
                            <a:pt x="4821" y="0"/>
                          </a:cubicBezTo>
                          <a:lnTo>
                            <a:pt x="216" y="0"/>
                          </a:lnTo>
                          <a:close/>
                        </a:path>
                      </a:pathLst>
                    </a:cu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40972" name="Picture 117">
                      <a:extLst>
                        <a:ext uri="{FF2B5EF4-FFF2-40B4-BE49-F238E27FC236}">
                          <a16:creationId xmlns:a16="http://schemas.microsoft.com/office/drawing/2014/main" id="{3AC92BEB-B034-4A9B-881C-6D7185BA71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4525" y="1587"/>
                      <a:ext cx="272415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3" name="Freeform 118">
                      <a:extLst>
                        <a:ext uri="{FF2B5EF4-FFF2-40B4-BE49-F238E27FC236}">
                          <a16:creationId xmlns:a16="http://schemas.microsoft.com/office/drawing/2014/main" id="{B6691679-8AD3-415D-B3BF-A3220EAA73CF}"/>
                        </a:ext>
                      </a:extLst>
                    </p:cNvPr>
                    <p:cNvSpPr>
                      <a:spLocks noChangeArrowheads="1"/>
                    </p:cNvSpPr>
                    <p:nvPr/>
                  </p:nvSpPr>
                  <p:spPr bwMode="auto">
                    <a:xfrm>
                      <a:off x="0" y="4013199"/>
                      <a:ext cx="5903913" cy="598487"/>
                    </a:xfrm>
                    <a:custGeom>
                      <a:avLst/>
                      <a:gdLst>
                        <a:gd name="T0" fmla="*/ 0 w 5431"/>
                        <a:gd name="T1" fmla="*/ 0 h 551"/>
                        <a:gd name="T2" fmla="*/ 0 w 5431"/>
                        <a:gd name="T3" fmla="*/ 336 h 551"/>
                        <a:gd name="T4" fmla="*/ 216 w 5431"/>
                        <a:gd name="T5" fmla="*/ 551 h 551"/>
                        <a:gd name="T6" fmla="*/ 5215 w 5431"/>
                        <a:gd name="T7" fmla="*/ 551 h 551"/>
                        <a:gd name="T8" fmla="*/ 5431 w 5431"/>
                        <a:gd name="T9" fmla="*/ 336 h 551"/>
                        <a:gd name="T10" fmla="*/ 5431 w 5431"/>
                        <a:gd name="T11" fmla="*/ 0 h 551"/>
                        <a:gd name="T12" fmla="*/ 0 w 5431"/>
                        <a:gd name="T13" fmla="*/ 0 h 551"/>
                      </a:gdLst>
                      <a:ahLst/>
                      <a:cxnLst>
                        <a:cxn ang="0">
                          <a:pos x="T0" y="T1"/>
                        </a:cxn>
                        <a:cxn ang="0">
                          <a:pos x="T2" y="T3"/>
                        </a:cxn>
                        <a:cxn ang="0">
                          <a:pos x="T4" y="T5"/>
                        </a:cxn>
                        <a:cxn ang="0">
                          <a:pos x="T6" y="T7"/>
                        </a:cxn>
                        <a:cxn ang="0">
                          <a:pos x="T8" y="T9"/>
                        </a:cxn>
                        <a:cxn ang="0">
                          <a:pos x="T10" y="T11"/>
                        </a:cxn>
                        <a:cxn ang="0">
                          <a:pos x="T12" y="T13"/>
                        </a:cxn>
                      </a:cxnLst>
                      <a:rect l="0" t="0" r="r" b="b"/>
                      <a:pathLst>
                        <a:path w="5431" h="551">
                          <a:moveTo>
                            <a:pt x="0" y="0"/>
                          </a:moveTo>
                          <a:cubicBezTo>
                            <a:pt x="0" y="336"/>
                            <a:pt x="0" y="336"/>
                            <a:pt x="0" y="336"/>
                          </a:cubicBezTo>
                          <a:cubicBezTo>
                            <a:pt x="0" y="455"/>
                            <a:pt x="97" y="551"/>
                            <a:pt x="216" y="551"/>
                          </a:cubicBezTo>
                          <a:cubicBezTo>
                            <a:pt x="5215" y="551"/>
                            <a:pt x="5215" y="551"/>
                            <a:pt x="5215" y="551"/>
                          </a:cubicBezTo>
                          <a:cubicBezTo>
                            <a:pt x="5334" y="551"/>
                            <a:pt x="5431" y="455"/>
                            <a:pt x="5431" y="336"/>
                          </a:cubicBezTo>
                          <a:cubicBezTo>
                            <a:pt x="5431" y="0"/>
                            <a:pt x="5431" y="0"/>
                            <a:pt x="5431" y="0"/>
                          </a:cubicBezTo>
                          <a:lnTo>
                            <a:pt x="0"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4" name="Oval 121">
                      <a:extLst>
                        <a:ext uri="{FF2B5EF4-FFF2-40B4-BE49-F238E27FC236}">
                          <a16:creationId xmlns:a16="http://schemas.microsoft.com/office/drawing/2014/main" id="{6B30A1D5-B68F-48B5-87E9-1C8E16D10BDA}"/>
                        </a:ext>
                      </a:extLst>
                    </p:cNvPr>
                    <p:cNvSpPr>
                      <a:spLocks noChangeArrowheads="1"/>
                    </p:cNvSpPr>
                    <p:nvPr/>
                  </p:nvSpPr>
                  <p:spPr bwMode="auto">
                    <a:xfrm>
                      <a:off x="2863850" y="4235449"/>
                      <a:ext cx="177800" cy="176212"/>
                    </a:xfrm>
                    <a:prstGeom prst="ellipse">
                      <a:avLst/>
                    </a:pr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975" name="Freeform 122">
                      <a:extLst>
                        <a:ext uri="{FF2B5EF4-FFF2-40B4-BE49-F238E27FC236}">
                          <a16:creationId xmlns:a16="http://schemas.microsoft.com/office/drawing/2014/main" id="{AA99FB6C-F9E5-4AA0-96E7-C7F2AC3A5D2B}"/>
                        </a:ext>
                      </a:extLst>
                    </p:cNvPr>
                    <p:cNvSpPr>
                      <a:spLocks noChangeArrowheads="1"/>
                    </p:cNvSpPr>
                    <p:nvPr/>
                  </p:nvSpPr>
                  <p:spPr bwMode="auto">
                    <a:xfrm>
                      <a:off x="282575" y="298449"/>
                      <a:ext cx="4799013" cy="3416300"/>
                    </a:xfrm>
                    <a:custGeom>
                      <a:avLst/>
                      <a:gdLst>
                        <a:gd name="T0" fmla="*/ 0 w 3023"/>
                        <a:gd name="T1" fmla="*/ 0 h 2152"/>
                        <a:gd name="T2" fmla="*/ 0 w 3023"/>
                        <a:gd name="T3" fmla="*/ 2152 h 2152"/>
                        <a:gd name="T4" fmla="*/ 1956 w 3023"/>
                        <a:gd name="T5" fmla="*/ 2152 h 2152"/>
                        <a:gd name="T6" fmla="*/ 3023 w 3023"/>
                        <a:gd name="T7" fmla="*/ 0 h 2152"/>
                        <a:gd name="T8" fmla="*/ 0 w 3023"/>
                        <a:gd name="T9" fmla="*/ 0 h 2152"/>
                      </a:gdLst>
                      <a:ahLst/>
                      <a:cxnLst>
                        <a:cxn ang="0">
                          <a:pos x="T0" y="T1"/>
                        </a:cxn>
                        <a:cxn ang="0">
                          <a:pos x="T2" y="T3"/>
                        </a:cxn>
                        <a:cxn ang="0">
                          <a:pos x="T4" y="T5"/>
                        </a:cxn>
                        <a:cxn ang="0">
                          <a:pos x="T6" y="T7"/>
                        </a:cxn>
                        <a:cxn ang="0">
                          <a:pos x="T8" y="T9"/>
                        </a:cxn>
                      </a:cxnLst>
                      <a:rect l="0" t="0" r="r" b="b"/>
                      <a:pathLst>
                        <a:path w="3023" h="2152">
                          <a:moveTo>
                            <a:pt x="0" y="0"/>
                          </a:moveTo>
                          <a:lnTo>
                            <a:pt x="0" y="2152"/>
                          </a:lnTo>
                          <a:lnTo>
                            <a:pt x="1956" y="2152"/>
                          </a:lnTo>
                          <a:lnTo>
                            <a:pt x="3023" y="0"/>
                          </a:lnTo>
                          <a:lnTo>
                            <a:pt x="0"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6" name="Freeform 123">
                      <a:extLst>
                        <a:ext uri="{FF2B5EF4-FFF2-40B4-BE49-F238E27FC236}">
                          <a16:creationId xmlns:a16="http://schemas.microsoft.com/office/drawing/2014/main" id="{F09AB1C1-B548-4D36-9D55-A772710BFA47}"/>
                        </a:ext>
                      </a:extLst>
                    </p:cNvPr>
                    <p:cNvSpPr>
                      <a:spLocks noChangeArrowheads="1"/>
                    </p:cNvSpPr>
                    <p:nvPr/>
                  </p:nvSpPr>
                  <p:spPr bwMode="auto">
                    <a:xfrm>
                      <a:off x="3387725" y="298449"/>
                      <a:ext cx="2235200" cy="3416300"/>
                    </a:xfrm>
                    <a:custGeom>
                      <a:avLst/>
                      <a:gdLst>
                        <a:gd name="T0" fmla="*/ 1408 w 1408"/>
                        <a:gd name="T1" fmla="*/ 0 h 2152"/>
                        <a:gd name="T2" fmla="*/ 1067 w 1408"/>
                        <a:gd name="T3" fmla="*/ 0 h 2152"/>
                        <a:gd name="T4" fmla="*/ 0 w 1408"/>
                        <a:gd name="T5" fmla="*/ 2152 h 2152"/>
                        <a:gd name="T6" fmla="*/ 1408 w 1408"/>
                        <a:gd name="T7" fmla="*/ 2152 h 2152"/>
                        <a:gd name="T8" fmla="*/ 1408 w 1408"/>
                        <a:gd name="T9" fmla="*/ 0 h 2152"/>
                      </a:gdLst>
                      <a:ahLst/>
                      <a:cxnLst>
                        <a:cxn ang="0">
                          <a:pos x="T0" y="T1"/>
                        </a:cxn>
                        <a:cxn ang="0">
                          <a:pos x="T2" y="T3"/>
                        </a:cxn>
                        <a:cxn ang="0">
                          <a:pos x="T4" y="T5"/>
                        </a:cxn>
                        <a:cxn ang="0">
                          <a:pos x="T6" y="T7"/>
                        </a:cxn>
                        <a:cxn ang="0">
                          <a:pos x="T8" y="T9"/>
                        </a:cxn>
                      </a:cxnLst>
                      <a:rect l="0" t="0" r="r" b="b"/>
                      <a:pathLst>
                        <a:path w="1408" h="2152">
                          <a:moveTo>
                            <a:pt x="1408" y="0"/>
                          </a:moveTo>
                          <a:lnTo>
                            <a:pt x="1067" y="0"/>
                          </a:lnTo>
                          <a:lnTo>
                            <a:pt x="0" y="2152"/>
                          </a:lnTo>
                          <a:lnTo>
                            <a:pt x="1408" y="2152"/>
                          </a:lnTo>
                          <a:lnTo>
                            <a:pt x="1408"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0977" name="文本框 1">
                  <a:extLst>
                    <a:ext uri="{FF2B5EF4-FFF2-40B4-BE49-F238E27FC236}">
                      <a16:creationId xmlns:a16="http://schemas.microsoft.com/office/drawing/2014/main" id="{657FC163-FA01-4E21-BDC6-A4850C3193F5}"/>
                    </a:ext>
                  </a:extLst>
                </p:cNvPr>
                <p:cNvSpPr>
                  <a:spLocks noChangeArrowheads="1"/>
                </p:cNvSpPr>
                <p:nvPr/>
              </p:nvSpPr>
              <p:spPr bwMode="auto">
                <a:xfrm>
                  <a:off x="4955" y="3612"/>
                  <a:ext cx="9247" cy="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第</a:t>
                  </a:r>
                  <a:r>
                    <a:rPr lang="en-US" altLang="zh-CN"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19</a:t>
                  </a:r>
                  <a:r>
                    <a:rPr lang="zh-CN" altLang="en-US"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课时 </a:t>
                  </a:r>
                </a:p>
                <a:p>
                  <a:pPr algn="ctr"/>
                  <a:r>
                    <a:rPr lang="en-US" altLang="zh-CN"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3.4 </a:t>
                  </a:r>
                  <a:r>
                    <a:rPr lang="zh-CN" altLang="en-US"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加密与解密</a:t>
                  </a:r>
                </a:p>
              </p:txBody>
            </p:sp>
            <p:sp>
              <p:nvSpPr>
                <p:cNvPr id="40978" name="文本框 3">
                  <a:extLst>
                    <a:ext uri="{FF2B5EF4-FFF2-40B4-BE49-F238E27FC236}">
                      <a16:creationId xmlns:a16="http://schemas.microsoft.com/office/drawing/2014/main" id="{550978FE-9D68-49D3-ADBC-2DED32922B67}"/>
                    </a:ext>
                  </a:extLst>
                </p:cNvPr>
                <p:cNvSpPr txBox="1">
                  <a:spLocks noChangeArrowheads="1"/>
                </p:cNvSpPr>
                <p:nvPr/>
              </p:nvSpPr>
              <p:spPr bwMode="auto">
                <a:xfrm>
                  <a:off x="7376" y="6609"/>
                  <a:ext cx="4539" cy="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a:solidFill>
                        <a:schemeClr val="bg1"/>
                      </a:solidFill>
                      <a:latin typeface="楷体_GB2312" panose="02010609030101010101" pitchFamily="49" charset="-122"/>
                      <a:ea typeface="楷体_GB2312" panose="02010609030101010101" pitchFamily="49" charset="-122"/>
                    </a:rPr>
                    <a:t>2020.02</a:t>
                  </a:r>
                </a:p>
              </p:txBody>
            </p:sp>
          </p:grpSp>
        </p:gr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EE9C81-CCEF-4A79-860F-BDC6E5898FE9}"/>
              </a:ext>
            </a:extLst>
          </p:cNvPr>
          <p:cNvSpPr txBox="1"/>
          <p:nvPr/>
        </p:nvSpPr>
        <p:spPr>
          <a:xfrm>
            <a:off x="1023938" y="2741613"/>
            <a:ext cx="7626350" cy="3784600"/>
          </a:xfrm>
          <a:prstGeom prst="rect">
            <a:avLst/>
          </a:prstGeom>
          <a:noFill/>
          <a:ln w="12700" cap="flat">
            <a:solidFill>
              <a:srgbClr val="FFC000"/>
            </a:solidFill>
            <a:miter lim="400000"/>
          </a:ln>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lvl1pPr marL="0" marR="0" indent="0" algn="just" defTabSz="914400" rtl="0" fontAlgn="auto" latinLnBrk="1" hangingPunct="0">
              <a:lnSpc>
                <a:spcPct val="120000"/>
              </a:lnSpc>
              <a:spcBef>
                <a:spcPct val="0"/>
              </a:spcBef>
              <a:spcAft>
                <a:spcPct val="0"/>
              </a:spcAft>
              <a:buClrTx/>
              <a:buSzTx/>
              <a:buFontTx/>
              <a:buNone/>
              <a:defRPr sz="1600">
                <a:solidFill>
                  <a:srgbClr val="000000"/>
                </a:solidFill>
                <a:latin typeface="微软雅黑" panose="020B0503020204020204" charset="-122"/>
                <a:ea typeface="微软雅黑" panose="020B0503020204020204" charset="-122"/>
              </a:defRPr>
            </a:lvl1pPr>
          </a:lstStyle>
          <a:p>
            <a:pPr indent="457200" algn="l">
              <a:lnSpc>
                <a:spcPct val="200000"/>
              </a:lnSpc>
            </a:pP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 </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如：凯撒密码只是简单地将明文中的</a:t>
            </a:r>
            <a:r>
              <a:rPr lang="zh-CN" altLang="en-US"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每一个字母用字母表中该字母后的第</a:t>
            </a:r>
            <a:r>
              <a:rPr lang="en-US"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3</a:t>
            </a:r>
            <a:r>
              <a:rPr lang="zh-CN" altLang="en-US"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个字母替换</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。例如，将明文中的</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a</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用</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d</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替换，</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b</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用</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e</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替换，</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……,z</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用</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c</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替换。像凯撒密码这样，明文中的所有字母都在字母表向后（或向前）按照一个固定数目进行偏移后被替换成密文。</a:t>
            </a:r>
          </a:p>
        </p:txBody>
      </p:sp>
      <p:sp>
        <p:nvSpPr>
          <p:cNvPr id="3" name="文本框 2">
            <a:extLst>
              <a:ext uri="{FF2B5EF4-FFF2-40B4-BE49-F238E27FC236}">
                <a16:creationId xmlns:a16="http://schemas.microsoft.com/office/drawing/2014/main" id="{F0FED99E-796F-46AF-B974-2950DBE57009}"/>
              </a:ext>
            </a:extLst>
          </p:cNvPr>
          <p:cNvSpPr txBox="1"/>
          <p:nvPr/>
        </p:nvSpPr>
        <p:spPr>
          <a:xfrm>
            <a:off x="1023938" y="352425"/>
            <a:ext cx="7624762" cy="2305050"/>
          </a:xfrm>
          <a:prstGeom prst="rect">
            <a:avLst/>
          </a:prstGeom>
          <a:noFill/>
          <a:ln w="28575" cap="flat">
            <a:solidFill>
              <a:schemeClr val="accent1"/>
            </a:solidFill>
            <a:prstDash val="sysDot"/>
            <a:miter lim="400000"/>
          </a:ln>
        </p:spPr>
        <p:style>
          <a:lnRef idx="0">
            <a:scrgbClr r="0" g="0" b="0"/>
          </a:lnRef>
          <a:fillRef idx="0">
            <a:scrgbClr r="0" g="0" b="0"/>
          </a:fillRef>
          <a:effectRef idx="0">
            <a:scrgbClr r="0" g="0" b="0"/>
          </a:effectRef>
          <a:fontRef idx="none"/>
        </p:style>
        <p:txBody>
          <a:bodyPr lIns="45719" tIns="45719" rIns="45719" bIns="45719" spcCol="38100">
            <a:spAutoFit/>
          </a:bodyPr>
          <a:lstStyle/>
          <a:p>
            <a:pPr fontAlgn="auto" latinLnBrk="1" hangingPunct="0">
              <a:lnSpc>
                <a:spcPct val="200000"/>
              </a:lnSpc>
            </a:pPr>
            <a:r>
              <a:rPr lang="en-US" altLang="zh-CN" sz="2400" b="1" noProof="1">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zh-CN" altLang="zh-CN" sz="2400" b="1" noProof="1">
                <a:latin typeface="楷体_GB2312" panose="02010609030101010101" pitchFamily="49" charset="-122"/>
                <a:ea typeface="楷体_GB2312" panose="02010609030101010101" pitchFamily="49" charset="-122"/>
                <a:cs typeface="楷体_GB2312" panose="02010609030101010101" pitchFamily="49" charset="-122"/>
                <a:sym typeface="+mn-ea"/>
              </a:rPr>
              <a:t>加法密码</a:t>
            </a: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又被称为</a:t>
            </a:r>
            <a:r>
              <a:rPr lang="zh-CN" altLang="zh-CN" sz="2400" b="1" noProof="1">
                <a:latin typeface="楷体_GB2312" panose="02010609030101010101" pitchFamily="49" charset="-122"/>
                <a:ea typeface="楷体_GB2312" panose="02010609030101010101" pitchFamily="49" charset="-122"/>
                <a:cs typeface="楷体_GB2312" panose="02010609030101010101" pitchFamily="49" charset="-122"/>
                <a:sym typeface="+mn-ea"/>
              </a:rPr>
              <a:t>移位密码</a:t>
            </a: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。在加法密码算法中，</a:t>
            </a:r>
          </a:p>
          <a:p>
            <a:pPr fontAlgn="auto" latinLnBrk="1" hangingPunct="0">
              <a:lnSpc>
                <a:spcPct val="200000"/>
              </a:lnSpc>
            </a:pP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明文中的所有字母都在</a:t>
            </a:r>
            <a:r>
              <a:rPr lang="zh-CN"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字母表上向后或向前按照一个</a:t>
            </a:r>
          </a:p>
          <a:p>
            <a:pPr fontAlgn="auto" latinLnBrk="1" hangingPunct="0">
              <a:lnSpc>
                <a:spcPct val="200000"/>
              </a:lnSpc>
            </a:pPr>
            <a:r>
              <a:rPr lang="zh-CN"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固定数目进行偏移</a:t>
            </a: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生成被替换成密文。</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5DA3FB8-635A-4AA4-9B50-3335EC592E6F}"/>
              </a:ext>
            </a:extLst>
          </p:cNvPr>
          <p:cNvSpPr>
            <a:spLocks noGrp="1"/>
          </p:cNvSpPr>
          <p:nvPr>
            <p:ph type="dt" sz="quarter" idx="10"/>
          </p:nvPr>
        </p:nvSpPr>
        <p:spPr/>
        <p:txBody>
          <a:body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文本框 2">
            <a:extLst>
              <a:ext uri="{FF2B5EF4-FFF2-40B4-BE49-F238E27FC236}">
                <a16:creationId xmlns:a16="http://schemas.microsoft.com/office/drawing/2014/main" id="{0923D440-9468-4C8C-9645-C026D4B45219}"/>
              </a:ext>
            </a:extLst>
          </p:cNvPr>
          <p:cNvSpPr txBox="1"/>
          <p:nvPr/>
        </p:nvSpPr>
        <p:spPr>
          <a:xfrm>
            <a:off x="871538" y="2439988"/>
            <a:ext cx="7400925" cy="2306637"/>
          </a:xfrm>
          <a:prstGeom prst="rect">
            <a:avLst/>
          </a:prstGeom>
          <a:noFill/>
          <a:ln w="41275" cap="flat">
            <a:solidFill>
              <a:schemeClr val="accent1"/>
            </a:solidFill>
            <a:prstDash val="sysDot"/>
            <a:miter lim="400000"/>
          </a:ln>
        </p:spPr>
        <p:style>
          <a:lnRef idx="0">
            <a:scrgbClr r="0" g="0" b="0"/>
          </a:lnRef>
          <a:fillRef idx="0">
            <a:scrgbClr r="0" g="0" b="0"/>
          </a:fillRef>
          <a:effectRef idx="0">
            <a:scrgbClr r="0" g="0" b="0"/>
          </a:effectRef>
          <a:fontRef idx="none"/>
        </p:style>
        <p:txBody>
          <a:bodyPr lIns="45719" tIns="45719" rIns="45719" bIns="45719" spcCol="38100">
            <a:spAutoFit/>
          </a:bodyPr>
          <a:lstStyle/>
          <a:p>
            <a:pPr fontAlgn="auto" latinLnBrk="1" hangingPunct="0">
              <a:lnSpc>
                <a:spcPct val="200000"/>
              </a:lnSpc>
            </a:pPr>
            <a:r>
              <a:rPr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    加密算法操作中的一组数字被称为</a:t>
            </a:r>
            <a:r>
              <a:rPr altLang="zh-CN" sz="2400" b="1"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密钥</a:t>
            </a:r>
            <a:r>
              <a:rPr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。比如，</a:t>
            </a:r>
            <a:r>
              <a:rPr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恺撒密码的密钥为3</a:t>
            </a:r>
            <a:r>
              <a:rPr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,加密和解密使用同一个密钥，被称为对称加密体制。</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文本占位符 2">
            <a:extLst>
              <a:ext uri="{FF2B5EF4-FFF2-40B4-BE49-F238E27FC236}">
                <a16:creationId xmlns:a16="http://schemas.microsoft.com/office/drawing/2014/main" id="{07B6977F-58FB-45D5-9CDC-7C30795351AB}"/>
              </a:ext>
            </a:extLst>
          </p:cNvPr>
          <p:cNvSpPr>
            <a:spLocks noGrp="1" noChangeArrowheads="1"/>
          </p:cNvSpPr>
          <p:nvPr>
            <p:ph type="body" idx="4294967295"/>
          </p:nvPr>
        </p:nvSpPr>
        <p:spPr>
          <a:xfrm>
            <a:off x="296863" y="571500"/>
            <a:ext cx="8218487" cy="5346700"/>
          </a:xfrm>
          <a:solidFill>
            <a:schemeClr val="bg1"/>
          </a:solidFill>
          <a:ln w="31750">
            <a:solidFill>
              <a:srgbClr val="FFC000"/>
            </a:solidFill>
            <a:prstDash val="sysDash"/>
            <a:miter lim="800000"/>
            <a:headEnd/>
            <a:tailEnd/>
          </a:ln>
        </p:spPr>
        <p:txBody>
          <a:bodyPr/>
          <a:lstStyle/>
          <a:p>
            <a:pPr marL="0" indent="0">
              <a:lnSpc>
                <a:spcPct val="160000"/>
              </a:lnSpc>
              <a:buFont typeface="Arial" panose="020B0604020202020204" pitchFamily="34" charset="0"/>
              <a:buNone/>
            </a:pPr>
            <a:r>
              <a:rPr lang="en-US" altLang="zh-CN" sz="2400">
                <a:latin typeface="楷体_GB2312" panose="02010609030101010101" pitchFamily="49" charset="-122"/>
              </a:rPr>
              <a:t>    </a:t>
            </a:r>
            <a:r>
              <a:rPr lang="zh-CN" altLang="en-US" sz="2400">
                <a:latin typeface="楷体_GB2312" panose="02010609030101010101" pitchFamily="49" charset="-122"/>
              </a:rPr>
              <a:t>用Python语言实现加密算法时，明文和密文都被抽象为</a:t>
            </a:r>
            <a:r>
              <a:rPr lang="zh-CN" altLang="en-US" sz="2400">
                <a:solidFill>
                  <a:srgbClr val="FF0000"/>
                </a:solidFill>
                <a:latin typeface="楷体_GB2312" panose="02010609030101010101" pitchFamily="49" charset="-122"/>
              </a:rPr>
              <a:t>字符串类型的数据</a:t>
            </a:r>
            <a:r>
              <a:rPr lang="zh-CN" altLang="en-US" sz="2400">
                <a:latin typeface="楷体_GB2312" panose="02010609030101010101" pitchFamily="49" charset="-122"/>
              </a:rPr>
              <a:t>，Python中的字符串由一串字符组成，用引号引起来表示，比如“abCEd”。</a:t>
            </a:r>
            <a:r>
              <a:rPr lang="zh-CN" altLang="en-US" sz="2400">
                <a:solidFill>
                  <a:srgbClr val="FF0000"/>
                </a:solidFill>
                <a:latin typeface="楷体_GB2312" panose="02010609030101010101" pitchFamily="49" charset="-122"/>
              </a:rPr>
              <a:t>类似于列表的操作，我们可以指向或操作字符串中的某一个字符，比如c[0]表示字符串中的第一个字符。</a:t>
            </a:r>
          </a:p>
          <a:p>
            <a:pPr marL="0" indent="0">
              <a:lnSpc>
                <a:spcPct val="160000"/>
              </a:lnSpc>
              <a:buFont typeface="Arial" panose="020B0604020202020204" pitchFamily="34" charset="0"/>
              <a:buNone/>
            </a:pPr>
            <a:r>
              <a:rPr lang="zh-CN" altLang="en-US" sz="2400">
                <a:latin typeface="楷体_GB2312" panose="02010609030101010101" pitchFamily="49" charset="-122"/>
              </a:rPr>
              <a:t>    len函数可以获取字符串中字符的个数</a:t>
            </a:r>
          </a:p>
          <a:p>
            <a:pPr marL="0" indent="0">
              <a:lnSpc>
                <a:spcPct val="160000"/>
              </a:lnSpc>
              <a:buFont typeface="Arial" panose="020B0604020202020204" pitchFamily="34" charset="0"/>
              <a:buNone/>
            </a:pPr>
            <a:r>
              <a:rPr lang="zh-CN" altLang="en-US" sz="2400">
                <a:latin typeface="楷体_GB2312" panose="02010609030101010101" pitchFamily="49" charset="-122"/>
              </a:rPr>
              <a:t>    ord函数可以将字符类型的参数转换为对应的整数值</a:t>
            </a:r>
          </a:p>
          <a:p>
            <a:pPr marL="0" indent="0">
              <a:lnSpc>
                <a:spcPct val="160000"/>
              </a:lnSpc>
              <a:buFont typeface="Arial" panose="020B0604020202020204" pitchFamily="34" charset="0"/>
              <a:buNone/>
            </a:pPr>
            <a:r>
              <a:rPr lang="zh-CN" altLang="en-US" sz="2400">
                <a:latin typeface="楷体_GB2312" panose="02010609030101010101" pitchFamily="49" charset="-122"/>
              </a:rPr>
              <a:t>    chr函数可以将整数类型的参数转换为对应的字符。</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文本占位符 2">
            <a:extLst>
              <a:ext uri="{FF2B5EF4-FFF2-40B4-BE49-F238E27FC236}">
                <a16:creationId xmlns:a16="http://schemas.microsoft.com/office/drawing/2014/main" id="{B86D523F-FABE-491B-A9E3-93E3C0F274A3}"/>
              </a:ext>
            </a:extLst>
          </p:cNvPr>
          <p:cNvSpPr>
            <a:spLocks noGrp="1" noChangeArrowheads="1"/>
          </p:cNvSpPr>
          <p:nvPr>
            <p:ph type="body" idx="4294967295"/>
          </p:nvPr>
        </p:nvSpPr>
        <p:spPr>
          <a:xfrm>
            <a:off x="285750" y="1362075"/>
            <a:ext cx="8218488" cy="1595438"/>
          </a:xfrm>
          <a:ln w="31750">
            <a:solidFill>
              <a:srgbClr val="FFC000"/>
            </a:solidFill>
            <a:prstDash val="sysDash"/>
            <a:miter lim="800000"/>
            <a:headEnd/>
            <a:tailEnd/>
          </a:ln>
        </p:spPr>
        <p:txBody>
          <a:bodyPr/>
          <a:lstStyle/>
          <a:p>
            <a:pPr marL="0" indent="0">
              <a:lnSpc>
                <a:spcPct val="160000"/>
              </a:lnSpc>
              <a:buFont typeface="Arial" panose="020B0604020202020204" pitchFamily="34" charset="0"/>
              <a:buNone/>
            </a:pPr>
            <a:r>
              <a:rPr lang="en-US" altLang="zh-CN" sz="2400">
                <a:latin typeface="楷体_GB2312" panose="02010609030101010101" pitchFamily="49" charset="-122"/>
              </a:rPr>
              <a:t>   </a:t>
            </a:r>
            <a:r>
              <a:rPr lang="zh-CN" altLang="en-US" sz="2400">
                <a:latin typeface="楷体_GB2312" panose="02010609030101010101" pitchFamily="49" charset="-122"/>
              </a:rPr>
              <a:t>思考  如何改造凯撒密码</a:t>
            </a:r>
            <a:r>
              <a:rPr lang="en-US" altLang="zh-CN" sz="2400">
                <a:latin typeface="楷体_GB2312" panose="02010609030101010101" pitchFamily="49" charset="-122"/>
              </a:rPr>
              <a:t>.py</a:t>
            </a:r>
            <a:r>
              <a:rPr lang="zh-CN" altLang="en-US" sz="2400">
                <a:latin typeface="楷体_GB2312" panose="02010609030101010101" pitchFamily="49" charset="-122"/>
              </a:rPr>
              <a:t>核心代码，用来破解密。</a:t>
            </a:r>
          </a:p>
          <a:p>
            <a:pPr marL="0" indent="0">
              <a:lnSpc>
                <a:spcPct val="160000"/>
              </a:lnSpc>
              <a:buFont typeface="Arial" panose="020B0604020202020204" pitchFamily="34" charset="0"/>
              <a:buNone/>
            </a:pPr>
            <a:r>
              <a:rPr lang="zh-CN" altLang="en-US" sz="2400">
                <a:latin typeface="楷体_GB2312" panose="02010609030101010101" pitchFamily="49" charset="-122"/>
              </a:rPr>
              <a:t>  （密文 </a:t>
            </a:r>
            <a:r>
              <a:rPr lang="en-US" altLang="zh-CN" sz="2400">
                <a:latin typeface="楷体_GB2312" panose="02010609030101010101" pitchFamily="49" charset="-122"/>
              </a:rPr>
              <a:t>→ </a:t>
            </a:r>
            <a:r>
              <a:rPr lang="zh-CN" altLang="en-US" sz="2400">
                <a:latin typeface="楷体_GB2312" panose="02010609030101010101" pitchFamily="49" charset="-122"/>
              </a:rPr>
              <a:t>明文）</a:t>
            </a:r>
          </a:p>
        </p:txBody>
      </p:sp>
      <p:sp>
        <p:nvSpPr>
          <p:cNvPr id="3" name="文本框 4">
            <a:extLst>
              <a:ext uri="{FF2B5EF4-FFF2-40B4-BE49-F238E27FC236}">
                <a16:creationId xmlns:a16="http://schemas.microsoft.com/office/drawing/2014/main" id="{EE29DB39-CA3F-4644-82C6-7B1A4F67AD26}"/>
              </a:ext>
            </a:extLst>
          </p:cNvPr>
          <p:cNvSpPr txBox="1">
            <a:spLocks noChangeArrowheads="1"/>
          </p:cNvSpPr>
          <p:nvPr/>
        </p:nvSpPr>
        <p:spPr bwMode="auto">
          <a:xfrm>
            <a:off x="0" y="3027363"/>
            <a:ext cx="9144000" cy="3830637"/>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for i in range(</a:t>
            </a:r>
            <a:r>
              <a:rPr lang="zh-CN" altLang="zh-CN" b="1">
                <a:solidFill>
                  <a:srgbClr val="00B050"/>
                </a:solidFill>
                <a:latin typeface="楷体_GB2312" panose="02010609030101010101" pitchFamily="49" charset="-122"/>
                <a:ea typeface="楷体_GB2312" panose="02010609030101010101" pitchFamily="49" charset="-122"/>
              </a:rPr>
              <a:t>len(c)</a:t>
            </a:r>
            <a:r>
              <a:rPr lang="zh-CN" altLang="zh-CN">
                <a:solidFill>
                  <a:srgbClr val="7030A0"/>
                </a:solidFill>
                <a:latin typeface="楷体_GB2312" panose="02010609030101010101" pitchFamily="49" charset="-122"/>
                <a:ea typeface="楷体_GB2312" panose="02010609030101010101" pitchFamily="49" charset="-122"/>
              </a:rPr>
              <a:t>):        #获取明文内容的每一个字母，并加密</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#判断a～w或A～W间的字母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solidFill>
                  <a:srgbClr val="FF0000"/>
                </a:solidFill>
                <a:latin typeface="楷体_GB2312" panose="02010609030101010101" pitchFamily="49" charset="-122"/>
                <a:ea typeface="楷体_GB2312" panose="02010609030101010101" pitchFamily="49" charset="-122"/>
              </a:rPr>
              <a:t> if 'a'&lt;=c[i]&lt;='w' or 'A'&lt;=c[i]&lt;='W':</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b = b +</a:t>
            </a:r>
            <a:r>
              <a:rPr lang="zh-CN" altLang="zh-CN" b="1">
                <a:solidFill>
                  <a:srgbClr val="FF0000"/>
                </a:solidFill>
                <a:latin typeface="楷体_GB2312" panose="02010609030101010101" pitchFamily="49" charset="-122"/>
                <a:ea typeface="楷体_GB2312" panose="02010609030101010101" pitchFamily="49" charset="-122"/>
              </a:rPr>
              <a:t> 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#判断x～z或X～Z间的字母</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elif 'x'&lt;=c[i]&lt;='z' or 'X'&lt;=c[i]&lt;='Z':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b = b + </a:t>
            </a:r>
            <a:r>
              <a:rPr lang="zh-CN" altLang="zh-CN" b="1">
                <a:solidFill>
                  <a:srgbClr val="C00000"/>
                </a:solidFill>
                <a:latin typeface="楷体_GB2312" panose="02010609030101010101" pitchFamily="49" charset="-122"/>
                <a:ea typeface="楷体_GB2312" panose="02010609030101010101" pitchFamily="49" charset="-122"/>
              </a:rPr>
              <a:t>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- 23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else:                #字母以外的明文内容不变       </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a:t>
            </a:r>
          </a:p>
          <a:p>
            <a:pPr>
              <a:lnSpc>
                <a:spcPct val="150000"/>
              </a:lnSpc>
            </a:pPr>
            <a:r>
              <a:rPr lang="zh-CN" altLang="zh-CN" b="1">
                <a:latin typeface="楷体_GB2312" panose="02010609030101010101" pitchFamily="49" charset="-122"/>
                <a:ea typeface="楷体_GB2312" panose="02010609030101010101" pitchFamily="49" charset="-122"/>
              </a:rPr>
              <a:t>             b = b + c[i]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0EC297AC-1283-4B93-90BD-FBE25EBEFDEC}"/>
              </a:ext>
            </a:extLst>
          </p:cNvPr>
          <p:cNvSpPr txBox="1">
            <a:spLocks noChangeArrowheads="1"/>
          </p:cNvSpPr>
          <p:nvPr/>
        </p:nvSpPr>
        <p:spPr bwMode="auto">
          <a:xfrm>
            <a:off x="0" y="1795463"/>
            <a:ext cx="9144000" cy="3830637"/>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for i in range(</a:t>
            </a:r>
            <a:r>
              <a:rPr lang="zh-CN" altLang="zh-CN" b="1">
                <a:solidFill>
                  <a:srgbClr val="00B050"/>
                </a:solidFill>
                <a:latin typeface="楷体_GB2312" panose="02010609030101010101" pitchFamily="49" charset="-122"/>
                <a:ea typeface="楷体_GB2312" panose="02010609030101010101" pitchFamily="49" charset="-122"/>
              </a:rPr>
              <a:t>len(c)</a:t>
            </a:r>
            <a:r>
              <a:rPr lang="zh-CN" altLang="zh-CN">
                <a:solidFill>
                  <a:srgbClr val="7030A0"/>
                </a:solidFill>
                <a:latin typeface="楷体_GB2312" panose="02010609030101010101" pitchFamily="49" charset="-122"/>
                <a:ea typeface="楷体_GB2312" panose="02010609030101010101" pitchFamily="49" charset="-122"/>
              </a:rPr>
              <a:t>):        #获取密文内容的每一个字母，并解密</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t>
            </a:r>
            <a:r>
              <a:rPr lang="en-US" altLang="zh-CN">
                <a:solidFill>
                  <a:srgbClr val="7030A0"/>
                </a:solidFill>
                <a:latin typeface="楷体_GB2312" panose="02010609030101010101" pitchFamily="49" charset="-122"/>
                <a:ea typeface="楷体_GB2312" panose="02010609030101010101" pitchFamily="49" charset="-122"/>
              </a:rPr>
              <a:t>d</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z</a:t>
            </a:r>
            <a:r>
              <a:rPr lang="zh-CN" altLang="zh-CN">
                <a:solidFill>
                  <a:srgbClr val="7030A0"/>
                </a:solidFill>
                <a:latin typeface="楷体_GB2312" panose="02010609030101010101" pitchFamily="49" charset="-122"/>
                <a:ea typeface="楷体_GB2312" panose="02010609030101010101" pitchFamily="49" charset="-122"/>
              </a:rPr>
              <a:t>或</a:t>
            </a:r>
            <a:r>
              <a:rPr lang="en-US" altLang="zh-CN">
                <a:solidFill>
                  <a:srgbClr val="7030A0"/>
                </a:solidFill>
                <a:latin typeface="楷体_GB2312" panose="02010609030101010101" pitchFamily="49" charset="-122"/>
                <a:ea typeface="楷体_GB2312" panose="02010609030101010101" pitchFamily="49" charset="-122"/>
              </a:rPr>
              <a:t>D</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Z</a:t>
            </a:r>
            <a:r>
              <a:rPr lang="zh-CN" altLang="zh-CN">
                <a:solidFill>
                  <a:srgbClr val="7030A0"/>
                </a:solidFill>
                <a:latin typeface="楷体_GB2312" panose="02010609030101010101" pitchFamily="49" charset="-122"/>
                <a:ea typeface="楷体_GB2312" panose="02010609030101010101" pitchFamily="49" charset="-122"/>
              </a:rPr>
              <a:t>间的字母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solidFill>
                  <a:srgbClr val="FF0000"/>
                </a:solidFill>
                <a:latin typeface="楷体_GB2312" panose="02010609030101010101" pitchFamily="49" charset="-122"/>
                <a:ea typeface="楷体_GB2312" panose="02010609030101010101" pitchFamily="49" charset="-122"/>
              </a:rPr>
              <a:t> if '</a:t>
            </a:r>
            <a:r>
              <a:rPr lang="en-US" altLang="zh-CN">
                <a:solidFill>
                  <a:srgbClr val="FF0000"/>
                </a:solidFill>
                <a:latin typeface="楷体_GB2312" panose="02010609030101010101" pitchFamily="49" charset="-122"/>
                <a:ea typeface="楷体_GB2312" panose="02010609030101010101" pitchFamily="49" charset="-122"/>
              </a:rPr>
              <a:t>d</a:t>
            </a:r>
            <a:r>
              <a:rPr lang="zh-CN" altLang="zh-CN">
                <a:solidFill>
                  <a:srgbClr val="FF0000"/>
                </a:solidFill>
                <a:latin typeface="楷体_GB2312" panose="02010609030101010101" pitchFamily="49" charset="-122"/>
                <a:ea typeface="楷体_GB2312" panose="02010609030101010101" pitchFamily="49" charset="-122"/>
              </a:rPr>
              <a:t>'&lt;=c[i]&lt;='</a:t>
            </a:r>
            <a:r>
              <a:rPr lang="en-US" altLang="zh-CN">
                <a:solidFill>
                  <a:srgbClr val="FF0000"/>
                </a:solidFill>
                <a:latin typeface="楷体_GB2312" panose="02010609030101010101" pitchFamily="49" charset="-122"/>
                <a:ea typeface="楷体_GB2312" panose="02010609030101010101" pitchFamily="49" charset="-122"/>
              </a:rPr>
              <a:t>z</a:t>
            </a:r>
            <a:r>
              <a:rPr lang="zh-CN" altLang="zh-CN">
                <a:solidFill>
                  <a:srgbClr val="FF0000"/>
                </a:solidFill>
                <a:latin typeface="楷体_GB2312" panose="02010609030101010101" pitchFamily="49" charset="-122"/>
                <a:ea typeface="楷体_GB2312" panose="02010609030101010101" pitchFamily="49" charset="-122"/>
              </a:rPr>
              <a:t>' or '</a:t>
            </a:r>
            <a:r>
              <a:rPr lang="en-US" altLang="zh-CN">
                <a:solidFill>
                  <a:srgbClr val="FF0000"/>
                </a:solidFill>
                <a:latin typeface="楷体_GB2312" panose="02010609030101010101" pitchFamily="49" charset="-122"/>
                <a:ea typeface="楷体_GB2312" panose="02010609030101010101" pitchFamily="49" charset="-122"/>
              </a:rPr>
              <a:t>D</a:t>
            </a:r>
            <a:r>
              <a:rPr lang="zh-CN" altLang="zh-CN">
                <a:solidFill>
                  <a:srgbClr val="FF0000"/>
                </a:solidFill>
                <a:latin typeface="楷体_GB2312" panose="02010609030101010101" pitchFamily="49" charset="-122"/>
                <a:ea typeface="楷体_GB2312" panose="02010609030101010101" pitchFamily="49" charset="-122"/>
              </a:rPr>
              <a:t>'&lt;=c[i]&lt;='</a:t>
            </a:r>
            <a:r>
              <a:rPr lang="en-US" altLang="zh-CN">
                <a:solidFill>
                  <a:srgbClr val="FF0000"/>
                </a:solidFill>
                <a:latin typeface="楷体_GB2312" panose="02010609030101010101" pitchFamily="49" charset="-122"/>
                <a:ea typeface="楷体_GB2312" panose="02010609030101010101" pitchFamily="49" charset="-122"/>
              </a:rPr>
              <a:t>Z</a:t>
            </a:r>
            <a:r>
              <a:rPr lang="zh-CN" altLang="zh-CN">
                <a:solidFill>
                  <a:srgbClr val="FF0000"/>
                </a:solidFill>
                <a:latin typeface="楷体_GB2312" panose="02010609030101010101" pitchFamily="49" charset="-122"/>
                <a:ea typeface="楷体_GB2312" panose="02010609030101010101" pitchFamily="49" charset="-122"/>
              </a:rPr>
              <a:t>':</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b = b +</a:t>
            </a:r>
            <a:r>
              <a:rPr lang="zh-CN" altLang="zh-CN" b="1">
                <a:solidFill>
                  <a:srgbClr val="FF0000"/>
                </a:solidFill>
                <a:latin typeface="楷体_GB2312" panose="02010609030101010101" pitchFamily="49" charset="-122"/>
                <a:ea typeface="楷体_GB2312" panose="02010609030101010101" pitchFamily="49" charset="-122"/>
              </a:rPr>
              <a:t> 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a:t>
            </a:r>
            <a:r>
              <a:rPr lang="en-US"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或</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间的字母</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elif '</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'&lt;=c[i]&lt;='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 or '</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'&lt;=c[i]&lt;='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b = b + </a:t>
            </a:r>
            <a:r>
              <a:rPr lang="zh-CN" altLang="zh-CN" b="1">
                <a:solidFill>
                  <a:srgbClr val="C00000"/>
                </a:solidFill>
                <a:latin typeface="楷体_GB2312" panose="02010609030101010101" pitchFamily="49" charset="-122"/>
                <a:ea typeface="楷体_GB2312" panose="02010609030101010101" pitchFamily="49" charset="-122"/>
              </a:rPr>
              <a:t>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a:t>
            </a:r>
            <a:r>
              <a:rPr lang="en-US"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23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else:                #字母以外的明文内容不变       </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a:t>
            </a:r>
          </a:p>
          <a:p>
            <a:pPr>
              <a:lnSpc>
                <a:spcPct val="150000"/>
              </a:lnSpc>
            </a:pPr>
            <a:r>
              <a:rPr lang="zh-CN" altLang="zh-CN" b="1">
                <a:latin typeface="楷体_GB2312" panose="02010609030101010101" pitchFamily="49" charset="-122"/>
                <a:ea typeface="楷体_GB2312" panose="02010609030101010101" pitchFamily="49" charset="-122"/>
              </a:rPr>
              <a:t>             b = b + c[i]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7" name="组合 6">
            <a:extLst>
              <a:ext uri="{FF2B5EF4-FFF2-40B4-BE49-F238E27FC236}">
                <a16:creationId xmlns:a16="http://schemas.microsoft.com/office/drawing/2014/main" id="{B81DA482-B566-4CAD-9866-5C089EA06452}"/>
              </a:ext>
            </a:extLst>
          </p:cNvPr>
          <p:cNvGrpSpPr>
            <a:grpSpLocks/>
          </p:cNvGrpSpPr>
          <p:nvPr/>
        </p:nvGrpSpPr>
        <p:grpSpPr bwMode="auto">
          <a:xfrm>
            <a:off x="2066925" y="2725738"/>
            <a:ext cx="4430713" cy="4133850"/>
            <a:chOff x="4955" y="1770"/>
            <a:chExt cx="9305" cy="8682"/>
          </a:xfrm>
        </p:grpSpPr>
        <p:pic>
          <p:nvPicPr>
            <p:cNvPr id="65538" name="Picture 112">
              <a:extLst>
                <a:ext uri="{FF2B5EF4-FFF2-40B4-BE49-F238E27FC236}">
                  <a16:creationId xmlns:a16="http://schemas.microsoft.com/office/drawing/2014/main" id="{9A980EE7-0E21-4AF5-84CA-CEA8C5E69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 y="10330"/>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39" name="组合 5">
              <a:extLst>
                <a:ext uri="{FF2B5EF4-FFF2-40B4-BE49-F238E27FC236}">
                  <a16:creationId xmlns:a16="http://schemas.microsoft.com/office/drawing/2014/main" id="{6385E188-D6AF-4528-9E23-27586D9F6452}"/>
                </a:ext>
              </a:extLst>
            </p:cNvPr>
            <p:cNvGrpSpPr>
              <a:grpSpLocks/>
            </p:cNvGrpSpPr>
            <p:nvPr/>
          </p:nvGrpSpPr>
          <p:grpSpPr bwMode="auto">
            <a:xfrm>
              <a:off x="4955" y="1770"/>
              <a:ext cx="9305" cy="8675"/>
              <a:chOff x="4955" y="1770"/>
              <a:chExt cx="9305" cy="8675"/>
            </a:xfrm>
          </p:grpSpPr>
          <p:pic>
            <p:nvPicPr>
              <p:cNvPr id="65540" name="Picture 113">
                <a:extLst>
                  <a:ext uri="{FF2B5EF4-FFF2-40B4-BE49-F238E27FC236}">
                    <a16:creationId xmlns:a16="http://schemas.microsoft.com/office/drawing/2014/main" id="{0CFB00F9-0EF7-4756-89D7-8C3F18A03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 y="10308"/>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1" name="组合 4">
                <a:extLst>
                  <a:ext uri="{FF2B5EF4-FFF2-40B4-BE49-F238E27FC236}">
                    <a16:creationId xmlns:a16="http://schemas.microsoft.com/office/drawing/2014/main" id="{99B4F533-A0DE-45F7-8BC0-01DC31BFEA24}"/>
                  </a:ext>
                </a:extLst>
              </p:cNvPr>
              <p:cNvGrpSpPr>
                <a:grpSpLocks/>
              </p:cNvGrpSpPr>
              <p:nvPr/>
            </p:nvGrpSpPr>
            <p:grpSpPr bwMode="auto">
              <a:xfrm>
                <a:off x="4955" y="1770"/>
                <a:ext cx="9305" cy="8655"/>
                <a:chOff x="4955" y="2115"/>
                <a:chExt cx="9305" cy="8655"/>
              </a:xfrm>
            </p:grpSpPr>
            <p:grpSp>
              <p:nvGrpSpPr>
                <p:cNvPr id="65542" name="Group 113">
                  <a:extLst>
                    <a:ext uri="{FF2B5EF4-FFF2-40B4-BE49-F238E27FC236}">
                      <a16:creationId xmlns:a16="http://schemas.microsoft.com/office/drawing/2014/main" id="{1FA6E8A7-D6A8-40F6-A55D-32A8AC1286B4}"/>
                    </a:ext>
                  </a:extLst>
                </p:cNvPr>
                <p:cNvGrpSpPr>
                  <a:grpSpLocks/>
                </p:cNvGrpSpPr>
                <p:nvPr/>
              </p:nvGrpSpPr>
              <p:grpSpPr bwMode="auto">
                <a:xfrm>
                  <a:off x="4955" y="2115"/>
                  <a:ext cx="9305" cy="8655"/>
                  <a:chOff x="0" y="0"/>
                  <a:chExt cx="5908675" cy="5495924"/>
                </a:xfrm>
              </p:grpSpPr>
              <p:sp>
                <p:nvSpPr>
                  <p:cNvPr id="65543" name="Freeform 115">
                    <a:extLst>
                      <a:ext uri="{FF2B5EF4-FFF2-40B4-BE49-F238E27FC236}">
                        <a16:creationId xmlns:a16="http://schemas.microsoft.com/office/drawing/2014/main" id="{231D10D5-EB94-4EBF-906D-9B6BEE710B89}"/>
                      </a:ext>
                    </a:extLst>
                  </p:cNvPr>
                  <p:cNvSpPr>
                    <a:spLocks noChangeArrowheads="1"/>
                  </p:cNvSpPr>
                  <p:nvPr/>
                </p:nvSpPr>
                <p:spPr bwMode="auto">
                  <a:xfrm>
                    <a:off x="0" y="0"/>
                    <a:ext cx="5903913" cy="4611687"/>
                  </a:xfrm>
                  <a:custGeom>
                    <a:avLst/>
                    <a:gdLst>
                      <a:gd name="T0" fmla="*/ 5215 w 5431"/>
                      <a:gd name="T1" fmla="*/ 0 h 4241"/>
                      <a:gd name="T2" fmla="*/ 216 w 5431"/>
                      <a:gd name="T3" fmla="*/ 0 h 4241"/>
                      <a:gd name="T4" fmla="*/ 0 w 5431"/>
                      <a:gd name="T5" fmla="*/ 216 h 4241"/>
                      <a:gd name="T6" fmla="*/ 0 w 5431"/>
                      <a:gd name="T7" fmla="*/ 4026 h 4241"/>
                      <a:gd name="T8" fmla="*/ 216 w 5431"/>
                      <a:gd name="T9" fmla="*/ 4241 h 4241"/>
                      <a:gd name="T10" fmla="*/ 5215 w 5431"/>
                      <a:gd name="T11" fmla="*/ 4241 h 4241"/>
                      <a:gd name="T12" fmla="*/ 5431 w 5431"/>
                      <a:gd name="T13" fmla="*/ 4026 h 4241"/>
                      <a:gd name="T14" fmla="*/ 5431 w 5431"/>
                      <a:gd name="T15" fmla="*/ 216 h 4241"/>
                      <a:gd name="T16" fmla="*/ 5215 w 5431"/>
                      <a:gd name="T17" fmla="*/ 0 h 4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1" h="4241">
                        <a:moveTo>
                          <a:pt x="5215" y="0"/>
                        </a:moveTo>
                        <a:cubicBezTo>
                          <a:pt x="216" y="0"/>
                          <a:pt x="216" y="0"/>
                          <a:pt x="216" y="0"/>
                        </a:cubicBezTo>
                        <a:cubicBezTo>
                          <a:pt x="97" y="0"/>
                          <a:pt x="0" y="97"/>
                          <a:pt x="0" y="216"/>
                        </a:cubicBezTo>
                        <a:cubicBezTo>
                          <a:pt x="0" y="4026"/>
                          <a:pt x="0" y="4026"/>
                          <a:pt x="0" y="4026"/>
                        </a:cubicBezTo>
                        <a:cubicBezTo>
                          <a:pt x="0" y="4145"/>
                          <a:pt x="97" y="4241"/>
                          <a:pt x="216" y="4241"/>
                        </a:cubicBezTo>
                        <a:cubicBezTo>
                          <a:pt x="5215" y="4241"/>
                          <a:pt x="5215" y="4241"/>
                          <a:pt x="5215" y="4241"/>
                        </a:cubicBezTo>
                        <a:cubicBezTo>
                          <a:pt x="5334" y="4241"/>
                          <a:pt x="5431" y="4145"/>
                          <a:pt x="5431" y="4026"/>
                        </a:cubicBezTo>
                        <a:cubicBezTo>
                          <a:pt x="5431" y="216"/>
                          <a:pt x="5431" y="216"/>
                          <a:pt x="5431" y="216"/>
                        </a:cubicBezTo>
                        <a:cubicBezTo>
                          <a:pt x="5431" y="97"/>
                          <a:pt x="5334" y="0"/>
                          <a:pt x="5215" y="0"/>
                        </a:cubicBezTo>
                        <a:close/>
                      </a:path>
                    </a:pathLst>
                  </a:custGeom>
                  <a:solidFill>
                    <a:srgbClr val="161D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5544" name="Group 115">
                    <a:extLst>
                      <a:ext uri="{FF2B5EF4-FFF2-40B4-BE49-F238E27FC236}">
                        <a16:creationId xmlns:a16="http://schemas.microsoft.com/office/drawing/2014/main" id="{50C0C891-8C56-488D-A471-6B61A65F307A}"/>
                      </a:ext>
                    </a:extLst>
                  </p:cNvPr>
                  <p:cNvGrpSpPr>
                    <a:grpSpLocks/>
                  </p:cNvGrpSpPr>
                  <p:nvPr/>
                </p:nvGrpSpPr>
                <p:grpSpPr bwMode="auto">
                  <a:xfrm>
                    <a:off x="0" y="0"/>
                    <a:ext cx="5908675" cy="5495924"/>
                    <a:chOff x="0" y="0"/>
                    <a:chExt cx="5908675" cy="5495924"/>
                  </a:xfrm>
                </p:grpSpPr>
                <p:pic>
                  <p:nvPicPr>
                    <p:cNvPr id="65545" name="Picture 114">
                      <a:extLst>
                        <a:ext uri="{FF2B5EF4-FFF2-40B4-BE49-F238E27FC236}">
                          <a16:creationId xmlns:a16="http://schemas.microsoft.com/office/drawing/2014/main" id="{9B18A8CB-089D-4932-BE24-D7CB0E445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4567237"/>
                      <a:ext cx="25034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6" name="Freeform 116">
                      <a:extLst>
                        <a:ext uri="{FF2B5EF4-FFF2-40B4-BE49-F238E27FC236}">
                          <a16:creationId xmlns:a16="http://schemas.microsoft.com/office/drawing/2014/main" id="{5DA42B5D-F20A-4767-9624-D32D419B7D1D}"/>
                        </a:ext>
                      </a:extLst>
                    </p:cNvPr>
                    <p:cNvSpPr>
                      <a:spLocks noChangeArrowheads="1"/>
                    </p:cNvSpPr>
                    <p:nvPr/>
                  </p:nvSpPr>
                  <p:spPr bwMode="auto">
                    <a:xfrm>
                      <a:off x="0" y="0"/>
                      <a:ext cx="5241925" cy="4013200"/>
                    </a:xfrm>
                    <a:custGeom>
                      <a:avLst/>
                      <a:gdLst>
                        <a:gd name="T0" fmla="*/ 216 w 4821"/>
                        <a:gd name="T1" fmla="*/ 0 h 3690"/>
                        <a:gd name="T2" fmla="*/ 0 w 4821"/>
                        <a:gd name="T3" fmla="*/ 216 h 3690"/>
                        <a:gd name="T4" fmla="*/ 0 w 4821"/>
                        <a:gd name="T5" fmla="*/ 3690 h 3690"/>
                        <a:gd name="T6" fmla="*/ 2934 w 4821"/>
                        <a:gd name="T7" fmla="*/ 3690 h 3690"/>
                        <a:gd name="T8" fmla="*/ 4821 w 4821"/>
                        <a:gd name="T9" fmla="*/ 0 h 3690"/>
                        <a:gd name="T10" fmla="*/ 216 w 4821"/>
                        <a:gd name="T11" fmla="*/ 0 h 3690"/>
                      </a:gdLst>
                      <a:ahLst/>
                      <a:cxnLst>
                        <a:cxn ang="0">
                          <a:pos x="T0" y="T1"/>
                        </a:cxn>
                        <a:cxn ang="0">
                          <a:pos x="T2" y="T3"/>
                        </a:cxn>
                        <a:cxn ang="0">
                          <a:pos x="T4" y="T5"/>
                        </a:cxn>
                        <a:cxn ang="0">
                          <a:pos x="T6" y="T7"/>
                        </a:cxn>
                        <a:cxn ang="0">
                          <a:pos x="T8" y="T9"/>
                        </a:cxn>
                        <a:cxn ang="0">
                          <a:pos x="T10" y="T11"/>
                        </a:cxn>
                      </a:cxnLst>
                      <a:rect l="0" t="0" r="r" b="b"/>
                      <a:pathLst>
                        <a:path w="4821" h="3690">
                          <a:moveTo>
                            <a:pt x="216" y="0"/>
                          </a:moveTo>
                          <a:cubicBezTo>
                            <a:pt x="97" y="0"/>
                            <a:pt x="0" y="97"/>
                            <a:pt x="0" y="216"/>
                          </a:cubicBezTo>
                          <a:cubicBezTo>
                            <a:pt x="0" y="3690"/>
                            <a:pt x="0" y="3690"/>
                            <a:pt x="0" y="3690"/>
                          </a:cubicBezTo>
                          <a:cubicBezTo>
                            <a:pt x="2934" y="3690"/>
                            <a:pt x="2934" y="3690"/>
                            <a:pt x="2934" y="3690"/>
                          </a:cubicBezTo>
                          <a:cubicBezTo>
                            <a:pt x="4821" y="0"/>
                            <a:pt x="4821" y="0"/>
                            <a:pt x="4821" y="0"/>
                          </a:cubicBezTo>
                          <a:lnTo>
                            <a:pt x="216" y="0"/>
                          </a:lnTo>
                          <a:close/>
                        </a:path>
                      </a:pathLst>
                    </a:cu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5547" name="Picture 117">
                      <a:extLst>
                        <a:ext uri="{FF2B5EF4-FFF2-40B4-BE49-F238E27FC236}">
                          <a16:creationId xmlns:a16="http://schemas.microsoft.com/office/drawing/2014/main" id="{7C185381-5FF7-4622-A5F2-BAB77F2578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4525" y="1587"/>
                      <a:ext cx="272415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Freeform 118">
                      <a:extLst>
                        <a:ext uri="{FF2B5EF4-FFF2-40B4-BE49-F238E27FC236}">
                          <a16:creationId xmlns:a16="http://schemas.microsoft.com/office/drawing/2014/main" id="{A3EB4F22-AE0D-4AEB-9BE4-3AAEDFC4F23C}"/>
                        </a:ext>
                      </a:extLst>
                    </p:cNvPr>
                    <p:cNvSpPr>
                      <a:spLocks noChangeArrowheads="1"/>
                    </p:cNvSpPr>
                    <p:nvPr/>
                  </p:nvSpPr>
                  <p:spPr bwMode="auto">
                    <a:xfrm>
                      <a:off x="0" y="4013199"/>
                      <a:ext cx="5903913" cy="598487"/>
                    </a:xfrm>
                    <a:custGeom>
                      <a:avLst/>
                      <a:gdLst>
                        <a:gd name="T0" fmla="*/ 0 w 5431"/>
                        <a:gd name="T1" fmla="*/ 0 h 551"/>
                        <a:gd name="T2" fmla="*/ 0 w 5431"/>
                        <a:gd name="T3" fmla="*/ 336 h 551"/>
                        <a:gd name="T4" fmla="*/ 216 w 5431"/>
                        <a:gd name="T5" fmla="*/ 551 h 551"/>
                        <a:gd name="T6" fmla="*/ 5215 w 5431"/>
                        <a:gd name="T7" fmla="*/ 551 h 551"/>
                        <a:gd name="T8" fmla="*/ 5431 w 5431"/>
                        <a:gd name="T9" fmla="*/ 336 h 551"/>
                        <a:gd name="T10" fmla="*/ 5431 w 5431"/>
                        <a:gd name="T11" fmla="*/ 0 h 551"/>
                        <a:gd name="T12" fmla="*/ 0 w 5431"/>
                        <a:gd name="T13" fmla="*/ 0 h 551"/>
                      </a:gdLst>
                      <a:ahLst/>
                      <a:cxnLst>
                        <a:cxn ang="0">
                          <a:pos x="T0" y="T1"/>
                        </a:cxn>
                        <a:cxn ang="0">
                          <a:pos x="T2" y="T3"/>
                        </a:cxn>
                        <a:cxn ang="0">
                          <a:pos x="T4" y="T5"/>
                        </a:cxn>
                        <a:cxn ang="0">
                          <a:pos x="T6" y="T7"/>
                        </a:cxn>
                        <a:cxn ang="0">
                          <a:pos x="T8" y="T9"/>
                        </a:cxn>
                        <a:cxn ang="0">
                          <a:pos x="T10" y="T11"/>
                        </a:cxn>
                        <a:cxn ang="0">
                          <a:pos x="T12" y="T13"/>
                        </a:cxn>
                      </a:cxnLst>
                      <a:rect l="0" t="0" r="r" b="b"/>
                      <a:pathLst>
                        <a:path w="5431" h="551">
                          <a:moveTo>
                            <a:pt x="0" y="0"/>
                          </a:moveTo>
                          <a:cubicBezTo>
                            <a:pt x="0" y="336"/>
                            <a:pt x="0" y="336"/>
                            <a:pt x="0" y="336"/>
                          </a:cubicBezTo>
                          <a:cubicBezTo>
                            <a:pt x="0" y="455"/>
                            <a:pt x="97" y="551"/>
                            <a:pt x="216" y="551"/>
                          </a:cubicBezTo>
                          <a:cubicBezTo>
                            <a:pt x="5215" y="551"/>
                            <a:pt x="5215" y="551"/>
                            <a:pt x="5215" y="551"/>
                          </a:cubicBezTo>
                          <a:cubicBezTo>
                            <a:pt x="5334" y="551"/>
                            <a:pt x="5431" y="455"/>
                            <a:pt x="5431" y="336"/>
                          </a:cubicBezTo>
                          <a:cubicBezTo>
                            <a:pt x="5431" y="0"/>
                            <a:pt x="5431" y="0"/>
                            <a:pt x="5431" y="0"/>
                          </a:cubicBezTo>
                          <a:lnTo>
                            <a:pt x="0"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49" name="Oval 121">
                      <a:extLst>
                        <a:ext uri="{FF2B5EF4-FFF2-40B4-BE49-F238E27FC236}">
                          <a16:creationId xmlns:a16="http://schemas.microsoft.com/office/drawing/2014/main" id="{CC65D8C9-FF1D-403B-9EEF-A2239F07F6F5}"/>
                        </a:ext>
                      </a:extLst>
                    </p:cNvPr>
                    <p:cNvSpPr>
                      <a:spLocks noChangeArrowheads="1"/>
                    </p:cNvSpPr>
                    <p:nvPr/>
                  </p:nvSpPr>
                  <p:spPr bwMode="auto">
                    <a:xfrm>
                      <a:off x="2863850" y="4235449"/>
                      <a:ext cx="177800" cy="176212"/>
                    </a:xfrm>
                    <a:prstGeom prst="ellipse">
                      <a:avLst/>
                    </a:pr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5550" name="Freeform 122">
                      <a:extLst>
                        <a:ext uri="{FF2B5EF4-FFF2-40B4-BE49-F238E27FC236}">
                          <a16:creationId xmlns:a16="http://schemas.microsoft.com/office/drawing/2014/main" id="{0D1AF34A-5E8F-4ED3-A1A3-D487168ED638}"/>
                        </a:ext>
                      </a:extLst>
                    </p:cNvPr>
                    <p:cNvSpPr>
                      <a:spLocks noChangeArrowheads="1"/>
                    </p:cNvSpPr>
                    <p:nvPr/>
                  </p:nvSpPr>
                  <p:spPr bwMode="auto">
                    <a:xfrm>
                      <a:off x="282575" y="298449"/>
                      <a:ext cx="4799013" cy="3416300"/>
                    </a:xfrm>
                    <a:custGeom>
                      <a:avLst/>
                      <a:gdLst>
                        <a:gd name="T0" fmla="*/ 0 w 3023"/>
                        <a:gd name="T1" fmla="*/ 0 h 2152"/>
                        <a:gd name="T2" fmla="*/ 0 w 3023"/>
                        <a:gd name="T3" fmla="*/ 2152 h 2152"/>
                        <a:gd name="T4" fmla="*/ 1956 w 3023"/>
                        <a:gd name="T5" fmla="*/ 2152 h 2152"/>
                        <a:gd name="T6" fmla="*/ 3023 w 3023"/>
                        <a:gd name="T7" fmla="*/ 0 h 2152"/>
                        <a:gd name="T8" fmla="*/ 0 w 3023"/>
                        <a:gd name="T9" fmla="*/ 0 h 2152"/>
                      </a:gdLst>
                      <a:ahLst/>
                      <a:cxnLst>
                        <a:cxn ang="0">
                          <a:pos x="T0" y="T1"/>
                        </a:cxn>
                        <a:cxn ang="0">
                          <a:pos x="T2" y="T3"/>
                        </a:cxn>
                        <a:cxn ang="0">
                          <a:pos x="T4" y="T5"/>
                        </a:cxn>
                        <a:cxn ang="0">
                          <a:pos x="T6" y="T7"/>
                        </a:cxn>
                        <a:cxn ang="0">
                          <a:pos x="T8" y="T9"/>
                        </a:cxn>
                      </a:cxnLst>
                      <a:rect l="0" t="0" r="r" b="b"/>
                      <a:pathLst>
                        <a:path w="3023" h="2152">
                          <a:moveTo>
                            <a:pt x="0" y="0"/>
                          </a:moveTo>
                          <a:lnTo>
                            <a:pt x="0" y="2152"/>
                          </a:lnTo>
                          <a:lnTo>
                            <a:pt x="1956" y="2152"/>
                          </a:lnTo>
                          <a:lnTo>
                            <a:pt x="3023" y="0"/>
                          </a:lnTo>
                          <a:lnTo>
                            <a:pt x="0"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51" name="Freeform 123">
                      <a:extLst>
                        <a:ext uri="{FF2B5EF4-FFF2-40B4-BE49-F238E27FC236}">
                          <a16:creationId xmlns:a16="http://schemas.microsoft.com/office/drawing/2014/main" id="{5C3C7A49-55EF-48B9-BD41-6A065E1197C8}"/>
                        </a:ext>
                      </a:extLst>
                    </p:cNvPr>
                    <p:cNvSpPr>
                      <a:spLocks noChangeArrowheads="1"/>
                    </p:cNvSpPr>
                    <p:nvPr/>
                  </p:nvSpPr>
                  <p:spPr bwMode="auto">
                    <a:xfrm>
                      <a:off x="3387725" y="298449"/>
                      <a:ext cx="2235200" cy="3416300"/>
                    </a:xfrm>
                    <a:custGeom>
                      <a:avLst/>
                      <a:gdLst>
                        <a:gd name="T0" fmla="*/ 1408 w 1408"/>
                        <a:gd name="T1" fmla="*/ 0 h 2152"/>
                        <a:gd name="T2" fmla="*/ 1067 w 1408"/>
                        <a:gd name="T3" fmla="*/ 0 h 2152"/>
                        <a:gd name="T4" fmla="*/ 0 w 1408"/>
                        <a:gd name="T5" fmla="*/ 2152 h 2152"/>
                        <a:gd name="T6" fmla="*/ 1408 w 1408"/>
                        <a:gd name="T7" fmla="*/ 2152 h 2152"/>
                        <a:gd name="T8" fmla="*/ 1408 w 1408"/>
                        <a:gd name="T9" fmla="*/ 0 h 2152"/>
                      </a:gdLst>
                      <a:ahLst/>
                      <a:cxnLst>
                        <a:cxn ang="0">
                          <a:pos x="T0" y="T1"/>
                        </a:cxn>
                        <a:cxn ang="0">
                          <a:pos x="T2" y="T3"/>
                        </a:cxn>
                        <a:cxn ang="0">
                          <a:pos x="T4" y="T5"/>
                        </a:cxn>
                        <a:cxn ang="0">
                          <a:pos x="T6" y="T7"/>
                        </a:cxn>
                        <a:cxn ang="0">
                          <a:pos x="T8" y="T9"/>
                        </a:cxn>
                      </a:cxnLst>
                      <a:rect l="0" t="0" r="r" b="b"/>
                      <a:pathLst>
                        <a:path w="1408" h="2152">
                          <a:moveTo>
                            <a:pt x="1408" y="0"/>
                          </a:moveTo>
                          <a:lnTo>
                            <a:pt x="1067" y="0"/>
                          </a:lnTo>
                          <a:lnTo>
                            <a:pt x="0" y="2152"/>
                          </a:lnTo>
                          <a:lnTo>
                            <a:pt x="1408" y="2152"/>
                          </a:lnTo>
                          <a:lnTo>
                            <a:pt x="1408"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65552" name="文本框 1">
                  <a:extLst>
                    <a:ext uri="{FF2B5EF4-FFF2-40B4-BE49-F238E27FC236}">
                      <a16:creationId xmlns:a16="http://schemas.microsoft.com/office/drawing/2014/main" id="{564A7F51-F87E-4931-8E95-29349F71947C}"/>
                    </a:ext>
                  </a:extLst>
                </p:cNvPr>
                <p:cNvSpPr>
                  <a:spLocks noChangeArrowheads="1"/>
                </p:cNvSpPr>
                <p:nvPr/>
              </p:nvSpPr>
              <p:spPr bwMode="auto">
                <a:xfrm>
                  <a:off x="5411" y="4416"/>
                  <a:ext cx="8791" cy="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a:solidFill>
                        <a:srgbClr val="FFFFFF"/>
                      </a:solidFill>
                      <a:latin typeface="Broadway" panose="04040905080B02020502" pitchFamily="82" charset="0"/>
                      <a:ea typeface="楷体_GB2312" panose="02010609030101010101" pitchFamily="49" charset="-122"/>
                      <a:sym typeface="Broadway" panose="04040905080B02020502" pitchFamily="82" charset="0"/>
                    </a:rPr>
                    <a:t>THANKS</a:t>
                  </a:r>
                </a:p>
              </p:txBody>
            </p:sp>
            <p:sp>
              <p:nvSpPr>
                <p:cNvPr id="65553" name="文本框 3">
                  <a:extLst>
                    <a:ext uri="{FF2B5EF4-FFF2-40B4-BE49-F238E27FC236}">
                      <a16:creationId xmlns:a16="http://schemas.microsoft.com/office/drawing/2014/main" id="{E8C5A8F5-8DB7-4B24-8989-2061BD4D4800}"/>
                    </a:ext>
                  </a:extLst>
                </p:cNvPr>
                <p:cNvSpPr txBox="1">
                  <a:spLocks noChangeArrowheads="1"/>
                </p:cNvSpPr>
                <p:nvPr/>
              </p:nvSpPr>
              <p:spPr bwMode="auto">
                <a:xfrm>
                  <a:off x="8176" y="6472"/>
                  <a:ext cx="3585" cy="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chemeClr val="bg1"/>
                      </a:solidFill>
                      <a:latin typeface="楷体_GB2312" panose="02010609030101010101" pitchFamily="49" charset="-122"/>
                      <a:ea typeface="楷体_GB2312" panose="02010609030101010101" pitchFamily="49" charset="-122"/>
                    </a:rPr>
                    <a:t>第十七课时</a:t>
                  </a:r>
                </a:p>
              </p:txBody>
            </p:sp>
          </p:grpSp>
        </p:grpSp>
      </p:gr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a:extLst>
              <a:ext uri="{FF2B5EF4-FFF2-40B4-BE49-F238E27FC236}">
                <a16:creationId xmlns:a16="http://schemas.microsoft.com/office/drawing/2014/main" id="{28E746AD-59AD-425A-93C0-C1066701F3E9}"/>
              </a:ext>
            </a:extLst>
          </p:cNvPr>
          <p:cNvSpPr>
            <a:spLocks noGrp="1" noChangeArrowheads="1"/>
          </p:cNvSpPr>
          <p:nvPr>
            <p:ph type="title" idx="4294967295"/>
          </p:nvPr>
        </p:nvSpPr>
        <p:spPr>
          <a:xfrm>
            <a:off x="387350" y="1430338"/>
            <a:ext cx="7886700" cy="682625"/>
          </a:xfrm>
        </p:spPr>
        <p:txBody>
          <a:bodyPr/>
          <a:lstStyle/>
          <a:p>
            <a:r>
              <a:rPr lang="zh-CN" altLang="en-US" sz="2800" b="1">
                <a:latin typeface="楷体_GB2312" panose="02010609030101010101" pitchFamily="49" charset="-122"/>
              </a:rPr>
              <a:t>密码设置技巧</a:t>
            </a:r>
          </a:p>
        </p:txBody>
      </p:sp>
      <p:sp>
        <p:nvSpPr>
          <p:cNvPr id="67586" name="文本占位符 2">
            <a:extLst>
              <a:ext uri="{FF2B5EF4-FFF2-40B4-BE49-F238E27FC236}">
                <a16:creationId xmlns:a16="http://schemas.microsoft.com/office/drawing/2014/main" id="{6624BE7A-79F2-423D-82F3-6EEAF72DC501}"/>
              </a:ext>
            </a:extLst>
          </p:cNvPr>
          <p:cNvSpPr>
            <a:spLocks noGrp="1" noChangeArrowheads="1"/>
          </p:cNvSpPr>
          <p:nvPr>
            <p:ph type="body" idx="4294967295"/>
          </p:nvPr>
        </p:nvSpPr>
        <p:spPr>
          <a:xfrm>
            <a:off x="455613" y="2112963"/>
            <a:ext cx="7886700" cy="3100387"/>
          </a:xfrm>
        </p:spPr>
        <p:txBody>
          <a:bodyPr/>
          <a:lstStyle/>
          <a:p>
            <a:pPr marL="0" indent="0">
              <a:lnSpc>
                <a:spcPct val="100000"/>
              </a:lnSpc>
              <a:buFont typeface="Arial" panose="020B0604020202020204" pitchFamily="34" charset="0"/>
              <a:buNone/>
            </a:pPr>
            <a:r>
              <a:rPr lang="zh-CN" altLang="en-US" sz="2000">
                <a:latin typeface="楷体_GB2312" panose="02010609030101010101" pitchFamily="49" charset="-122"/>
              </a:rPr>
              <a:t>1、码文艺到闹心的密码</a:t>
            </a:r>
          </a:p>
          <a:p>
            <a:pPr marL="0" indent="0">
              <a:lnSpc>
                <a:spcPct val="100000"/>
              </a:lnSpc>
              <a:buFont typeface="Arial" panose="020B0604020202020204" pitchFamily="34" charset="0"/>
              <a:buNone/>
            </a:pPr>
            <a:r>
              <a:rPr lang="zh-CN" altLang="en-US" sz="2000">
                <a:latin typeface="楷体_GB2312" panose="02010609030101010101" pitchFamily="49" charset="-122"/>
              </a:rPr>
              <a:t>　　密码：</a:t>
            </a:r>
            <a:r>
              <a:rPr lang="zh-CN" altLang="en-US" sz="2000" b="1">
                <a:solidFill>
                  <a:srgbClr val="FF0000"/>
                </a:solidFill>
                <a:latin typeface="楷体_GB2312" panose="02010609030101010101" pitchFamily="49" charset="-122"/>
              </a:rPr>
              <a:t>ppnn13%dkstFeb.1st</a:t>
            </a:r>
            <a:endParaRPr lang="zh-CN" altLang="en-US" sz="2000">
              <a:solidFill>
                <a:srgbClr val="FF0000"/>
              </a:solidFill>
              <a:latin typeface="楷体_GB2312" panose="02010609030101010101" pitchFamily="49" charset="-122"/>
            </a:endParaRPr>
          </a:p>
          <a:p>
            <a:pPr marL="0" indent="0">
              <a:lnSpc>
                <a:spcPct val="100000"/>
              </a:lnSpc>
              <a:buFont typeface="Arial" panose="020B0604020202020204" pitchFamily="34" charset="0"/>
              <a:buNone/>
            </a:pPr>
            <a:r>
              <a:rPr lang="zh-CN" altLang="en-US" sz="2000">
                <a:latin typeface="楷体_GB2312" panose="02010609030101010101" pitchFamily="49" charset="-122"/>
              </a:rPr>
              <a:t>　　密码来源：“</a:t>
            </a:r>
            <a:r>
              <a:rPr lang="zh-CN" altLang="en-US" sz="2000" b="1">
                <a:solidFill>
                  <a:srgbClr val="FF0000"/>
                </a:solidFill>
                <a:latin typeface="楷体_GB2312" panose="02010609030101010101" pitchFamily="49" charset="-122"/>
              </a:rPr>
              <a:t>娉娉袅袅十三余，豆蔻梢头二月初</a:t>
            </a:r>
            <a:r>
              <a:rPr lang="zh-CN" altLang="en-US" sz="2000">
                <a:latin typeface="楷体_GB2312" panose="02010609030101010101" pitchFamily="49" charset="-122"/>
              </a:rPr>
              <a:t>”</a:t>
            </a:r>
          </a:p>
          <a:p>
            <a:pPr marL="0" indent="0">
              <a:lnSpc>
                <a:spcPct val="100000"/>
              </a:lnSpc>
              <a:buFont typeface="Arial" panose="020B0604020202020204" pitchFamily="34" charset="0"/>
              <a:buNone/>
            </a:pPr>
            <a:r>
              <a:rPr lang="zh-CN" altLang="en-US" sz="2000">
                <a:latin typeface="楷体_GB2312" panose="02010609030101010101" pitchFamily="49" charset="-122"/>
              </a:rPr>
              <a:t>　　密码设计思路：</a:t>
            </a:r>
          </a:p>
          <a:p>
            <a:pPr marL="0" indent="0">
              <a:lnSpc>
                <a:spcPct val="100000"/>
              </a:lnSpc>
              <a:buFont typeface="Arial" panose="020B0604020202020204" pitchFamily="34" charset="0"/>
              <a:buNone/>
            </a:pPr>
            <a:r>
              <a:rPr lang="zh-CN" altLang="en-US" sz="2000">
                <a:latin typeface="楷体_GB2312" panose="02010609030101010101" pitchFamily="49" charset="-122"/>
              </a:rPr>
              <a:t>　　ppnn=娉娉袅袅</a:t>
            </a:r>
          </a:p>
          <a:p>
            <a:pPr marL="0" indent="0">
              <a:lnSpc>
                <a:spcPct val="100000"/>
              </a:lnSpc>
              <a:buFont typeface="Arial" panose="020B0604020202020204" pitchFamily="34" charset="0"/>
              <a:buNone/>
            </a:pPr>
            <a:r>
              <a:rPr lang="zh-CN" altLang="en-US" sz="2000">
                <a:latin typeface="楷体_GB2312" panose="02010609030101010101" pitchFamily="49" charset="-122"/>
              </a:rPr>
              <a:t>　　13=十三</a:t>
            </a:r>
          </a:p>
          <a:p>
            <a:pPr marL="0" indent="0">
              <a:lnSpc>
                <a:spcPct val="100000"/>
              </a:lnSpc>
              <a:buFont typeface="Arial" panose="020B0604020202020204" pitchFamily="34" charset="0"/>
              <a:buNone/>
            </a:pPr>
            <a:r>
              <a:rPr lang="zh-CN" altLang="en-US" sz="2000">
                <a:latin typeface="楷体_GB2312" panose="02010609030101010101" pitchFamily="49" charset="-122"/>
              </a:rPr>
              <a:t>　　%=余（学过C/C/Java的都该懂得）</a:t>
            </a:r>
          </a:p>
          <a:p>
            <a:pPr marL="0" indent="0">
              <a:lnSpc>
                <a:spcPct val="100000"/>
              </a:lnSpc>
              <a:buFont typeface="Arial" panose="020B0604020202020204" pitchFamily="34" charset="0"/>
              <a:buNone/>
            </a:pPr>
            <a:r>
              <a:rPr lang="zh-CN" altLang="en-US" sz="2000">
                <a:latin typeface="楷体_GB2312" panose="02010609030101010101" pitchFamily="49" charset="-122"/>
              </a:rPr>
              <a:t>　　dkst=豆蔻梢头</a:t>
            </a:r>
          </a:p>
          <a:p>
            <a:pPr marL="0" indent="0">
              <a:lnSpc>
                <a:spcPct val="100000"/>
              </a:lnSpc>
              <a:buFont typeface="Arial" panose="020B0604020202020204" pitchFamily="34" charset="0"/>
              <a:buNone/>
            </a:pPr>
            <a:r>
              <a:rPr lang="zh-CN" altLang="en-US" sz="2000">
                <a:latin typeface="楷体_GB2312" panose="02010609030101010101" pitchFamily="49" charset="-122"/>
              </a:rPr>
              <a:t>　　Feb.1st=二月初</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45FD7B0-DF9B-4220-96BE-ABE922021216}"/>
              </a:ext>
            </a:extLst>
          </p:cNvPr>
          <p:cNvSpPr>
            <a:spLocks noGrp="1"/>
          </p:cNvSpPr>
          <p:nvPr>
            <p:ph type="body" idx="4294967295"/>
          </p:nvPr>
        </p:nvSpPr>
        <p:spPr>
          <a:xfrm>
            <a:off x="166688" y="1485900"/>
            <a:ext cx="8607425" cy="4845050"/>
          </a:xfrm>
        </p:spPr>
        <p:txBody>
          <a:bodyPr/>
          <a:lstStyle/>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1、码文艺到闹心的密码</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r>
              <a:rPr lang="zh-CN" altLang="en-US" sz="2000" noProof="1">
                <a:solidFill>
                  <a:srgbClr val="00B050"/>
                </a:solidFill>
                <a:latin typeface="楷体_GB2312" panose="02010609030101010101" pitchFamily="49" charset="-122"/>
                <a:cs typeface="楷体_GB2312" panose="02010609030101010101" pitchFamily="49" charset="-122"/>
              </a:rPr>
              <a:t>飞流直下三千尺，疑似银河落九天</a:t>
            </a:r>
            <a:r>
              <a:rPr lang="zh-CN" altLang="en-US" sz="2000" noProof="1">
                <a:latin typeface="楷体_GB2312" panose="02010609030101010101" pitchFamily="49" charset="-122"/>
                <a:cs typeface="楷体_GB2312" panose="02010609030101010101" pitchFamily="49" charset="-122"/>
              </a:rPr>
              <a:t>”</a:t>
            </a:r>
            <a:endParaRPr lang="zh-CN" altLang="en-US" sz="2000" noProof="1">
              <a:solidFill>
                <a:srgbClr val="00B050"/>
              </a:solidFill>
              <a:latin typeface="楷体_GB2312" panose="02010609030101010101" pitchFamily="49" charset="-122"/>
              <a:cs typeface="楷体_GB2312" panose="02010609030101010101" pitchFamily="49" charset="-122"/>
            </a:endParaRPr>
          </a:p>
          <a:p>
            <a:pPr marL="0" indent="0">
              <a:lnSpc>
                <a:spcPct val="100000"/>
              </a:lnSpc>
              <a:buFont typeface="Arial" panose="020B0604020202020204" pitchFamily="34" charset="0"/>
              <a:buNone/>
            </a:pPr>
            <a:r>
              <a:rPr lang="en-US" altLang="zh-CN" sz="2000" noProof="1">
                <a:latin typeface="楷体_GB2312" panose="02010609030101010101" pitchFamily="49" charset="-122"/>
                <a:cs typeface="楷体_GB2312" panose="02010609030101010101" pitchFamily="49" charset="-122"/>
              </a:rPr>
              <a:t>  → </a:t>
            </a:r>
            <a:r>
              <a:rPr lang="zh-CN" altLang="en-US" sz="2000" noProof="1">
                <a:solidFill>
                  <a:srgbClr val="E24C26"/>
                </a:solidFill>
                <a:latin typeface="楷体_GB2312" panose="02010609030101010101" pitchFamily="49" charset="-122"/>
                <a:cs typeface="楷体_GB2312" panose="02010609030101010101" pitchFamily="49" charset="-122"/>
              </a:rPr>
              <a:t>FLZX3000cY4yh</a:t>
            </a:r>
            <a:r>
              <a:rPr lang="en-US" altLang="zh-CN" sz="2000" noProof="1">
                <a:solidFill>
                  <a:srgbClr val="E24C26"/>
                </a:solidFill>
                <a:latin typeface="楷体_GB2312" panose="02010609030101010101" pitchFamily="49" charset="-122"/>
                <a:cs typeface="楷体_GB2312" panose="02010609030101010101" pitchFamily="49" charset="-122"/>
              </a:rPr>
              <a:t>l</a:t>
            </a:r>
            <a:r>
              <a:rPr lang="zh-CN" altLang="en-US" sz="2000" noProof="1">
                <a:solidFill>
                  <a:srgbClr val="E24C26"/>
                </a:solidFill>
                <a:latin typeface="楷体_GB2312" panose="02010609030101010101" pitchFamily="49" charset="-122"/>
                <a:cs typeface="楷体_GB2312" panose="02010609030101010101" pitchFamily="49" charset="-122"/>
              </a:rPr>
              <a:t>9day</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r>
              <a:rPr lang="en-US" altLang="zh-CN" sz="2000" noProof="1">
                <a:latin typeface="楷体_GB2312" panose="02010609030101010101" pitchFamily="49" charset="-122"/>
                <a:cs typeface="楷体_GB2312" panose="02010609030101010101" pitchFamily="49" charset="-122"/>
              </a:rPr>
              <a:t>“</a:t>
            </a:r>
            <a:r>
              <a:rPr lang="zh-CN" altLang="en-US" sz="2000" noProof="1">
                <a:solidFill>
                  <a:srgbClr val="00B050"/>
                </a:solidFill>
                <a:latin typeface="楷体_GB2312" panose="02010609030101010101" pitchFamily="49" charset="-122"/>
                <a:cs typeface="楷体_GB2312" panose="02010609030101010101" pitchFamily="49" charset="-122"/>
              </a:rPr>
              <a:t>停车坐爱枫林晚，霜叶红于二月花</a:t>
            </a:r>
            <a:r>
              <a:rPr lang="zh-CN" altLang="en-US" sz="2000" noProof="1">
                <a:latin typeface="楷体_GB2312" panose="02010609030101010101" pitchFamily="49" charset="-122"/>
                <a:cs typeface="楷体_GB2312" panose="02010609030101010101" pitchFamily="49" charset="-122"/>
              </a:rPr>
              <a:t>”</a:t>
            </a:r>
          </a:p>
          <a:p>
            <a:pPr marL="0">
              <a:lnSpc>
                <a:spcPct val="100000"/>
              </a:lnSpc>
              <a:buFont typeface="Arial" panose="020B0604020202020204" pitchFamily="34" charset="0"/>
              <a:buNone/>
            </a:pPr>
            <a:r>
              <a:rPr lang="en-US" altLang="zh-CN" sz="2000" noProof="1">
                <a:latin typeface="楷体_GB2312" panose="02010609030101010101" pitchFamily="49" charset="-122"/>
                <a:cs typeface="楷体_GB2312" panose="02010609030101010101" pitchFamily="49" charset="-122"/>
              </a:rPr>
              <a:t>  → </a:t>
            </a:r>
            <a:r>
              <a:rPr lang="zh-CN" altLang="en-US" sz="2000" noProof="1">
                <a:solidFill>
                  <a:srgbClr val="E24C26"/>
                </a:solidFill>
                <a:latin typeface="楷体_GB2312" panose="02010609030101010101" pitchFamily="49" charset="-122"/>
                <a:cs typeface="楷体_GB2312" panose="02010609030101010101" pitchFamily="49" charset="-122"/>
              </a:rPr>
              <a:t>tcmlflw，syred&gt;Febhua</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2、心机婊到没朋友的密码“姿势”</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账号是admin，密码是</a:t>
            </a:r>
            <a:r>
              <a:rPr lang="en-US" altLang="zh-CN" sz="2000" noProof="1">
                <a:latin typeface="楷体_GB2312" panose="02010609030101010101" pitchFamily="49" charset="-122"/>
                <a:cs typeface="楷体_GB2312" panose="02010609030101010101" pitchFamily="49" charset="-122"/>
                <a:sym typeface="+mn-ea"/>
              </a:rPr>
              <a:t>“</a:t>
            </a:r>
            <a:r>
              <a:rPr lang="zh-CN" altLang="en-US" sz="2000" noProof="1">
                <a:solidFill>
                  <a:srgbClr val="E24C26"/>
                </a:solidFill>
                <a:latin typeface="楷体_GB2312" panose="02010609030101010101" pitchFamily="49" charset="-122"/>
                <a:cs typeface="楷体_GB2312" panose="02010609030101010101" pitchFamily="49" charset="-122"/>
              </a:rPr>
              <a:t>adm**   </a:t>
            </a:r>
            <a:r>
              <a:rPr lang="en-US" altLang="zh-CN" sz="2000" noProof="1">
                <a:latin typeface="楷体_GB2312" panose="02010609030101010101" pitchFamily="49" charset="-122"/>
                <a:cs typeface="楷体_GB2312" panose="02010609030101010101" pitchFamily="49" charset="-122"/>
                <a:sym typeface="+mn-ea"/>
              </a:rPr>
              <a:t>”</a:t>
            </a:r>
            <a:r>
              <a:rPr lang="zh-CN" altLang="en-US" sz="2000" noProof="1">
                <a:latin typeface="楷体_GB2312" panose="02010609030101010101" pitchFamily="49" charset="-122"/>
                <a:cs typeface="楷体_GB2312" panose="02010609030101010101" pitchFamily="49" charset="-122"/>
              </a:rPr>
              <a:t>。</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俩星加一个空格，据说这个密码曾经把一个职业hacker都愁了三天。</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3、写出来你也看不明白的密码</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传说中我写出来你也看不明白，且记不住的密码如下——</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r>
              <a:rPr lang="zh-CN" altLang="en-US" sz="2000" noProof="1">
                <a:solidFill>
                  <a:srgbClr val="E24C26"/>
                </a:solidFill>
                <a:latin typeface="楷体_GB2312" panose="02010609030101010101" pitchFamily="49" charset="-122"/>
                <a:cs typeface="楷体_GB2312" panose="02010609030101010101" pitchFamily="49" charset="-122"/>
              </a:rPr>
              <a:t>0oo00OOO0o0o0OO0</a:t>
            </a:r>
            <a:r>
              <a:rPr lang="zh-CN" altLang="en-US" sz="2000" noProof="1">
                <a:latin typeface="楷体_GB2312" panose="02010609030101010101" pitchFamily="49" charset="-122"/>
                <a:cs typeface="楷体_GB2312" panose="02010609030101010101" pitchFamily="49" charset="-122"/>
              </a:rPr>
              <a:t>”（噢嘞噢嘞噢嘞……）</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65">
            <a:extLst>
              <a:ext uri="{FF2B5EF4-FFF2-40B4-BE49-F238E27FC236}">
                <a16:creationId xmlns:a16="http://schemas.microsoft.com/office/drawing/2014/main" id="{5B63569C-B856-4A15-8452-C9C180E11711}"/>
              </a:ext>
            </a:extLst>
          </p:cNvPr>
          <p:cNvSpPr/>
          <p:nvPr/>
        </p:nvSpPr>
        <p:spPr>
          <a:xfrm>
            <a:off x="104775" y="585788"/>
            <a:ext cx="8909050" cy="2112962"/>
          </a:xfrm>
          <a:prstGeom prst="rect">
            <a:avLst/>
          </a:prstGeom>
          <a:solidFill>
            <a:schemeClr val="bg1"/>
          </a:solidFill>
          <a:ln w="41275" cap="flat" cmpd="sng">
            <a:solidFill>
              <a:srgbClr val="DA3688"/>
            </a:solidFill>
            <a:prstDash val="sysDot"/>
            <a:round/>
            <a:headEnd type="none" w="med" len="med"/>
            <a:tailEnd type="none" w="med" len="med"/>
          </a:ln>
        </p:spPr>
        <p:txBody>
          <a:bodyPr>
            <a:spAutoFit/>
          </a:bodyPr>
          <a:lstStyle/>
          <a:p>
            <a:pPr>
              <a:spcBef>
                <a:spcPts val="1200"/>
              </a:spcBef>
            </a:pPr>
            <a:endParaRPr lang="en-US" altLang="zh-CN" sz="9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endParaRPr>
          </a:p>
          <a:p>
            <a:pPr>
              <a:lnSpc>
                <a:spcPct val="170000"/>
              </a:lnSpc>
            </a:pP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任务一</a:t>
            </a:r>
          </a:p>
          <a:p>
            <a:pPr>
              <a:lnSpc>
                <a:spcPct val="170000"/>
              </a:lnSpc>
            </a:pPr>
            <a:r>
              <a:rPr lang="en-US" altLang="zh-CN"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全班</a:t>
            </a:r>
            <a:r>
              <a:rPr lang="en-US" altLang="zh-CN"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3</a:t>
            </a: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组同学，上网搜索并区分</a:t>
            </a:r>
            <a:r>
              <a:rPr lang="zh-CN" altLang="en-US" sz="2400" b="1" noProof="1">
                <a:solidFill>
                  <a:schemeClr val="accent6"/>
                </a:solidFill>
                <a:latin typeface="楷体_GB2312" panose="02010609030101010101" pitchFamily="49" charset="-122"/>
                <a:ea typeface="楷体_GB2312" panose="02010609030101010101" pitchFamily="49" charset="-122"/>
                <a:sym typeface="楷体_GB2312" panose="02010609030101010101" pitchFamily="49" charset="-122"/>
              </a:rPr>
              <a:t>肩窥方式、字典破解、暴力破解</a:t>
            </a: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三种密码盗窃方式，完成P78的表3.4.1的防盗窃措施。</a:t>
            </a:r>
          </a:p>
        </p:txBody>
      </p:sp>
      <p:sp>
        <p:nvSpPr>
          <p:cNvPr id="2" name="文本框 1">
            <a:extLst>
              <a:ext uri="{FF2B5EF4-FFF2-40B4-BE49-F238E27FC236}">
                <a16:creationId xmlns:a16="http://schemas.microsoft.com/office/drawing/2014/main" id="{23E0B1E1-87D2-4E40-82D6-533C5C1A912B}"/>
              </a:ext>
            </a:extLst>
          </p:cNvPr>
          <p:cNvSpPr txBox="1">
            <a:spLocks noChangeArrowheads="1"/>
          </p:cNvSpPr>
          <p:nvPr/>
        </p:nvSpPr>
        <p:spPr bwMode="auto">
          <a:xfrm>
            <a:off x="117475" y="2890838"/>
            <a:ext cx="8909050" cy="2489200"/>
          </a:xfrm>
          <a:prstGeom prst="rect">
            <a:avLst/>
          </a:prstGeom>
          <a:noFill/>
          <a:ln w="31750">
            <a:solidFill>
              <a:srgbClr val="E24C26"/>
            </a:solidFill>
            <a:prstDash val="sysDash"/>
            <a:round/>
            <a:headEnd/>
            <a:tailEnd/>
          </a:ln>
          <a:extLst>
            <a:ext uri="{909E8E84-426E-40DD-AFC4-6F175D3DCCD1}">
              <a14:hiddenFill xmlns:a14="http://schemas.microsoft.com/office/drawing/2010/main">
                <a:solidFill>
                  <a:srgbClr val="FFFFFF"/>
                </a:solidFill>
              </a14:hiddenFill>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2400" b="1">
                <a:solidFill>
                  <a:srgbClr val="FF0000"/>
                </a:solidFill>
                <a:latin typeface="楷体_GB2312" panose="02010609030101010101" pitchFamily="49" charset="-122"/>
                <a:ea typeface="楷体_GB2312" panose="02010609030101010101" pitchFamily="49" charset="-122"/>
              </a:rPr>
              <a:t>肩窥攻击</a:t>
            </a:r>
            <a:r>
              <a:rPr lang="zh-CN" altLang="en-US" sz="2400">
                <a:solidFill>
                  <a:srgbClr val="FF0000"/>
                </a:solidFill>
                <a:latin typeface="楷体_GB2312" panose="02010609030101010101" pitchFamily="49" charset="-122"/>
                <a:ea typeface="楷体_GB2312" panose="02010609030101010101" pitchFamily="49" charset="-122"/>
              </a:rPr>
              <a:t>：</a:t>
            </a:r>
            <a:r>
              <a:rPr lang="zh-CN" altLang="en-US" sz="2400">
                <a:latin typeface="楷体_GB2312" panose="02010609030101010101" pitchFamily="49" charset="-122"/>
                <a:ea typeface="楷体_GB2312" panose="02010609030101010101" pitchFamily="49" charset="-122"/>
              </a:rPr>
              <a:t>通过窥看用户的键盘输入</a:t>
            </a:r>
            <a:r>
              <a:rPr lang="en-US" altLang="zh-CN" sz="2400">
                <a:latin typeface="楷体_GB2312" panose="02010609030101010101" pitchFamily="49" charset="-122"/>
                <a:ea typeface="楷体_GB2312" panose="02010609030101010101" pitchFamily="49" charset="-122"/>
              </a:rPr>
              <a:t>,</a:t>
            </a:r>
            <a:r>
              <a:rPr lang="zh-CN" altLang="en-US" sz="2400">
                <a:latin typeface="楷体_GB2312" panose="02010609030101010101" pitchFamily="49" charset="-122"/>
                <a:ea typeface="楷体_GB2312" panose="02010609030101010101" pitchFamily="49" charset="-122"/>
              </a:rPr>
              <a:t>鼠标移动等方式来获取用户口令。</a:t>
            </a:r>
            <a:endParaRPr lang="en-US" altLang="zh-CN" sz="2400">
              <a:latin typeface="楷体_GB2312" panose="02010609030101010101" pitchFamily="49" charset="-122"/>
              <a:ea typeface="楷体_GB2312" panose="02010609030101010101" pitchFamily="49" charset="-122"/>
            </a:endParaRPr>
          </a:p>
          <a:p>
            <a:pPr algn="just">
              <a:lnSpc>
                <a:spcPct val="130000"/>
              </a:lnSpc>
            </a:pPr>
            <a:r>
              <a:rPr lang="zh-CN" altLang="en-US" sz="2400" b="1">
                <a:solidFill>
                  <a:srgbClr val="FF0000"/>
                </a:solidFill>
                <a:latin typeface="楷体_GB2312" panose="02010609030101010101" pitchFamily="49" charset="-122"/>
                <a:ea typeface="楷体_GB2312" panose="02010609030101010101" pitchFamily="49" charset="-122"/>
              </a:rPr>
              <a:t>字典破解：</a:t>
            </a:r>
            <a:r>
              <a:rPr lang="zh-CN" altLang="zh-CN" sz="2400">
                <a:latin typeface="楷体_GB2312" panose="02010609030101010101" pitchFamily="49" charset="-122"/>
                <a:ea typeface="楷体_GB2312" panose="02010609030101010101" pitchFamily="49" charset="-122"/>
              </a:rPr>
              <a:t>利用人们平时常用的词、句破译。</a:t>
            </a:r>
            <a:r>
              <a:rPr lang="zh-CN" altLang="zh-CN" sz="2400">
                <a:latin typeface="楷体_GB2312" panose="02010609030101010101" pitchFamily="49" charset="-122"/>
                <a:ea typeface="楷体_GB2312" panose="02010609030101010101" pitchFamily="49" charset="-122"/>
                <a:sym typeface="楷体_GB2312" panose="02010609030101010101" pitchFamily="49" charset="-122"/>
              </a:rPr>
              <a:t>利用人们习惯用人名、地名或者常见的词语设置成密码的习惯进行破译。</a:t>
            </a:r>
            <a:endParaRPr lang="zh-CN" altLang="zh-CN" sz="2400">
              <a:latin typeface="楷体_GB2312" panose="02010609030101010101" pitchFamily="49" charset="-122"/>
              <a:ea typeface="楷体_GB2312" panose="02010609030101010101" pitchFamily="49" charset="-122"/>
            </a:endParaRPr>
          </a:p>
          <a:p>
            <a:pPr algn="just">
              <a:lnSpc>
                <a:spcPct val="130000"/>
              </a:lnSpc>
            </a:pPr>
            <a:r>
              <a:rPr lang="zh-CN" altLang="en-US" sz="2400" b="1">
                <a:solidFill>
                  <a:srgbClr val="FF0000"/>
                </a:solidFill>
                <a:latin typeface="楷体_GB2312" panose="02010609030101010101" pitchFamily="49" charset="-122"/>
                <a:ea typeface="楷体_GB2312" panose="02010609030101010101" pitchFamily="49" charset="-122"/>
              </a:rPr>
              <a:t>暴力破解：</a:t>
            </a:r>
            <a:r>
              <a:rPr lang="zh-CN" altLang="zh-CN" sz="2400">
                <a:latin typeface="楷体_GB2312" panose="02010609030101010101" pitchFamily="49" charset="-122"/>
                <a:ea typeface="楷体_GB2312" panose="02010609030101010101" pitchFamily="49" charset="-122"/>
              </a:rPr>
              <a:t>一个一个的尝试</a:t>
            </a:r>
            <a:r>
              <a:rPr lang="zh-CN" altLang="en-US" sz="2400">
                <a:latin typeface="楷体_GB2312" panose="02010609030101010101" pitchFamily="49" charset="-122"/>
                <a:ea typeface="楷体_GB2312" panose="02010609030101010101" pitchFamily="49" charset="-122"/>
              </a:rPr>
              <a:t>。也叫密码穷举。</a:t>
            </a:r>
          </a:p>
        </p:txBody>
      </p:sp>
      <p:sp>
        <p:nvSpPr>
          <p:cNvPr id="3" name="文本框 2">
            <a:extLst>
              <a:ext uri="{FF2B5EF4-FFF2-40B4-BE49-F238E27FC236}">
                <a16:creationId xmlns:a16="http://schemas.microsoft.com/office/drawing/2014/main" id="{9632C907-440D-4082-8C70-DC0068B5AE07}"/>
              </a:ext>
            </a:extLst>
          </p:cNvPr>
          <p:cNvSpPr txBox="1">
            <a:spLocks noChangeArrowheads="1"/>
          </p:cNvSpPr>
          <p:nvPr/>
        </p:nvSpPr>
        <p:spPr bwMode="auto">
          <a:xfrm>
            <a:off x="117475" y="5599113"/>
            <a:ext cx="8909050" cy="1050925"/>
          </a:xfrm>
          <a:prstGeom prst="rect">
            <a:avLst/>
          </a:prstGeom>
          <a:noFill/>
          <a:ln w="31750">
            <a:solidFill>
              <a:srgbClr val="E24C26"/>
            </a:solidFill>
            <a:prstDash val="sysDash"/>
            <a:round/>
            <a:headEnd/>
            <a:tailEnd/>
          </a:ln>
          <a:extLst>
            <a:ext uri="{909E8E84-426E-40DD-AFC4-6F175D3DCCD1}">
              <a14:hiddenFill xmlns:a14="http://schemas.microsoft.com/office/drawing/2010/main">
                <a:solidFill>
                  <a:srgbClr val="FFFFFF"/>
                </a:solidFill>
              </a14:hiddenFill>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zh-CN" sz="2400">
                <a:latin typeface="楷体_GB2312" panose="02010609030101010101" pitchFamily="49" charset="-122"/>
                <a:ea typeface="楷体_GB2312" panose="02010609030101010101" pitchFamily="49" charset="-122"/>
              </a:rPr>
              <a:t>字典破译速度比暴力破译更快，但是有时候密码设置中包含了没有字典库中的词句就无法破解出来了，因此有好的字典是关键。 </a:t>
            </a:r>
            <a:endParaRPr lang="zh-CN" altLang="en-US" sz="2400">
              <a:latin typeface="楷体_GB2312" panose="02010609030101010101" pitchFamily="49" charset="-122"/>
              <a:ea typeface="楷体_GB2312" panose="02010609030101010101"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BCD977C-4599-416E-9DCF-20E2ED1EB1BA}"/>
              </a:ext>
            </a:extLst>
          </p:cNvPr>
          <p:cNvGraphicFramePr>
            <a:graphicFrameLocks noGrp="1"/>
          </p:cNvGraphicFramePr>
          <p:nvPr/>
        </p:nvGraphicFramePr>
        <p:xfrm>
          <a:off x="441325" y="1990725"/>
          <a:ext cx="8248650" cy="4081463"/>
        </p:xfrm>
        <a:graphic>
          <a:graphicData uri="http://schemas.openxmlformats.org/drawingml/2006/table">
            <a:tbl>
              <a:tblPr firstRow="1">
                <a:tableStyleId>{5C22544A-7EE6-4342-B048-85BDC9FD1C3A}</a:tableStyleId>
              </a:tblPr>
              <a:tblGrid>
                <a:gridCol w="1601470">
                  <a:extLst>
                    <a:ext uri="{9D8B030D-6E8A-4147-A177-3AD203B41FA5}">
                      <a16:colId xmlns:a16="http://schemas.microsoft.com/office/drawing/2014/main" val="20000"/>
                    </a:ext>
                  </a:extLst>
                </a:gridCol>
                <a:gridCol w="6647180">
                  <a:extLst>
                    <a:ext uri="{9D8B030D-6E8A-4147-A177-3AD203B41FA5}">
                      <a16:colId xmlns:a16="http://schemas.microsoft.com/office/drawing/2014/main" val="20001"/>
                    </a:ext>
                  </a:extLst>
                </a:gridCol>
              </a:tblGrid>
              <a:tr h="602027">
                <a:tc>
                  <a:txBody>
                    <a:bodyPr/>
                    <a:lstStyle/>
                    <a:p>
                      <a:pPr algn="ctr">
                        <a:lnSpc>
                          <a:spcPts val="1055"/>
                        </a:lnSpc>
                        <a:spcAft>
                          <a:spcPct val="0"/>
                        </a:spcAft>
                      </a:pPr>
                      <a:r>
                        <a:rPr lang="zh-CN" sz="2400" b="1" kern="0">
                          <a:solidFill>
                            <a:schemeClr val="tx1"/>
                          </a:solidFill>
                          <a:effectLst/>
                          <a:latin typeface="楷体_GB2312" panose="02010609030101010101" pitchFamily="49" charset="-122"/>
                          <a:ea typeface="楷体_GB2312" panose="02010609030101010101" pitchFamily="49" charset="-122"/>
                        </a:rPr>
                        <a:t>盗窃方式</a:t>
                      </a:r>
                      <a:endParaRPr lang="zh-CN" sz="24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3"/>
                    </a:solidFill>
                  </a:tcPr>
                </a:tc>
                <a:tc>
                  <a:txBody>
                    <a:bodyPr/>
                    <a:lstStyle/>
                    <a:p>
                      <a:pPr algn="ctr">
                        <a:lnSpc>
                          <a:spcPts val="1055"/>
                        </a:lnSpc>
                        <a:spcAft>
                          <a:spcPct val="0"/>
                        </a:spcAft>
                      </a:pPr>
                      <a:r>
                        <a:rPr lang="zh-CN" sz="2400" b="1" kern="0">
                          <a:solidFill>
                            <a:schemeClr val="tx1"/>
                          </a:solidFill>
                          <a:effectLst/>
                          <a:latin typeface="楷体_GB2312" panose="02010609030101010101" pitchFamily="49" charset="-122"/>
                          <a:ea typeface="楷体_GB2312" panose="02010609030101010101" pitchFamily="49" charset="-122"/>
                        </a:rPr>
                        <a:t>防盗窃措施</a:t>
                      </a:r>
                      <a:endParaRPr lang="zh-CN" sz="24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3"/>
                    </a:solidFill>
                  </a:tcPr>
                </a:tc>
                <a:extLst>
                  <a:ext uri="{0D108BD9-81ED-4DB2-BD59-A6C34878D82A}">
                    <a16:rowId xmlns:a16="http://schemas.microsoft.com/office/drawing/2014/main" val="10000"/>
                  </a:ext>
                </a:extLst>
              </a:tr>
              <a:tr h="1204689">
                <a:tc>
                  <a:txBody>
                    <a:bodyPr/>
                    <a:lstStyle/>
                    <a:p>
                      <a:pPr algn="ctr">
                        <a:lnSpc>
                          <a:spcPts val="1055"/>
                        </a:lnSpc>
                        <a:spcAft>
                          <a:spcPct val="0"/>
                        </a:spcAft>
                      </a:pPr>
                      <a:r>
                        <a:rPr lang="zh-CN" sz="2400" kern="0">
                          <a:solidFill>
                            <a:schemeClr val="tx1"/>
                          </a:solidFill>
                          <a:effectLst/>
                          <a:latin typeface="楷体_GB2312" panose="02010609030101010101" pitchFamily="49" charset="-122"/>
                          <a:ea typeface="楷体_GB2312" panose="02010609030101010101" pitchFamily="49" charset="-122"/>
                        </a:rPr>
                        <a:t>肩窥方式</a:t>
                      </a:r>
                      <a:endParaRPr lang="zh-CN" sz="2400"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5">
                        <a:lumMod val="60000"/>
                        <a:lumOff val="40000"/>
                      </a:schemeClr>
                    </a:solidFill>
                  </a:tcPr>
                </a:tc>
                <a:tc>
                  <a:txBody>
                    <a:bodyPr/>
                    <a:lstStyle/>
                    <a:p>
                      <a:pPr marL="0" algn="l" defTabSz="914400" rtl="0" eaLnBrk="1" latinLnBrk="0" hangingPunct="1">
                        <a:lnSpc>
                          <a:spcPct val="120000"/>
                        </a:lnSpc>
                        <a:spcAft>
                          <a:spcPct val="0"/>
                        </a:spcAft>
                      </a:pPr>
                      <a:r>
                        <a:rPr lang="zh-CN" sz="2400" b="0" kern="0">
                          <a:solidFill>
                            <a:schemeClr val="tx1"/>
                          </a:solidFill>
                          <a:effectLst/>
                          <a:latin typeface="楷体_GB2312" panose="02010609030101010101" pitchFamily="49" charset="-122"/>
                          <a:ea typeface="楷体_GB2312" panose="02010609030101010101" pitchFamily="49" charset="-122"/>
                          <a:cs typeface="+mn-cs"/>
                        </a:rPr>
                        <a:t>输入密码时遮挡自己的操作过程，防止别人偷看密码信息；确定环境安全后再进行操作</a:t>
                      </a:r>
                    </a:p>
                  </a:txBody>
                  <a:tcPr marL="51307" marR="51307" marT="0" marB="0" anchor="ctr">
                    <a:solidFill>
                      <a:schemeClr val="accent5">
                        <a:lumMod val="60000"/>
                        <a:lumOff val="40000"/>
                      </a:schemeClr>
                    </a:solidFill>
                  </a:tcPr>
                </a:tc>
                <a:extLst>
                  <a:ext uri="{0D108BD9-81ED-4DB2-BD59-A6C34878D82A}">
                    <a16:rowId xmlns:a16="http://schemas.microsoft.com/office/drawing/2014/main" val="10001"/>
                  </a:ext>
                </a:extLst>
              </a:tr>
              <a:tr h="1204689">
                <a:tc>
                  <a:txBody>
                    <a:bodyPr/>
                    <a:lstStyle/>
                    <a:p>
                      <a:pPr algn="ctr">
                        <a:lnSpc>
                          <a:spcPts val="1055"/>
                        </a:lnSpc>
                        <a:spcAft>
                          <a:spcPct val="0"/>
                        </a:spcAft>
                      </a:pPr>
                      <a:r>
                        <a:rPr lang="zh-CN" sz="2400" kern="0">
                          <a:solidFill>
                            <a:schemeClr val="tx1"/>
                          </a:solidFill>
                          <a:effectLst/>
                          <a:latin typeface="楷体_GB2312" panose="02010609030101010101" pitchFamily="49" charset="-122"/>
                          <a:ea typeface="楷体_GB2312" panose="02010609030101010101" pitchFamily="49" charset="-122"/>
                        </a:rPr>
                        <a:t>字典破解</a:t>
                      </a:r>
                      <a:endParaRPr lang="zh-CN" sz="2400"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6">
                        <a:lumMod val="40000"/>
                        <a:lumOff val="60000"/>
                      </a:schemeClr>
                    </a:solidFill>
                  </a:tcPr>
                </a:tc>
                <a:tc>
                  <a:txBody>
                    <a:bodyPr/>
                    <a:lstStyle/>
                    <a:p>
                      <a:pPr marL="0" algn="l" defTabSz="914400" rtl="0" eaLnBrk="1" latinLnBrk="0" hangingPunct="1">
                        <a:lnSpc>
                          <a:spcPct val="120000"/>
                        </a:lnSpc>
                        <a:spcAft>
                          <a:spcPct val="0"/>
                        </a:spcAft>
                        <a:buClrTx/>
                        <a:buSzTx/>
                        <a:buFontTx/>
                      </a:pPr>
                      <a:r>
                        <a:rPr lang="zh-CN" sz="2400" b="0"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密码不要用生日、姓名及拼音缩写、手机号、简单数字组合、单词、身份证号、用户Id</a:t>
                      </a:r>
                    </a:p>
                  </a:txBody>
                  <a:tcPr marL="51307" marR="51307" marT="0" marB="0" anchor="ctr">
                    <a:solidFill>
                      <a:schemeClr val="accent6">
                        <a:lumMod val="40000"/>
                        <a:lumOff val="60000"/>
                      </a:schemeClr>
                    </a:solidFill>
                  </a:tcPr>
                </a:tc>
                <a:extLst>
                  <a:ext uri="{0D108BD9-81ED-4DB2-BD59-A6C34878D82A}">
                    <a16:rowId xmlns:a16="http://schemas.microsoft.com/office/drawing/2014/main" val="10002"/>
                  </a:ext>
                </a:extLst>
              </a:tr>
              <a:tr h="1070058">
                <a:tc>
                  <a:txBody>
                    <a:bodyPr/>
                    <a:lstStyle/>
                    <a:p>
                      <a:pPr algn="ctr">
                        <a:lnSpc>
                          <a:spcPts val="1055"/>
                        </a:lnSpc>
                        <a:spcAft>
                          <a:spcPct val="0"/>
                        </a:spcAft>
                      </a:pPr>
                      <a:r>
                        <a:rPr lang="zh-CN" sz="2400" kern="0">
                          <a:solidFill>
                            <a:schemeClr val="tx1"/>
                          </a:solidFill>
                          <a:effectLst/>
                          <a:latin typeface="楷体_GB2312" panose="02010609030101010101" pitchFamily="49" charset="-122"/>
                          <a:ea typeface="楷体_GB2312" panose="02010609030101010101" pitchFamily="49" charset="-122"/>
                        </a:rPr>
                        <a:t>暴力破解</a:t>
                      </a:r>
                      <a:endParaRPr lang="zh-CN" sz="2400"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1">
                        <a:lumMod val="40000"/>
                        <a:lumOff val="60000"/>
                      </a:schemeClr>
                    </a:solidFill>
                  </a:tcPr>
                </a:tc>
                <a:tc>
                  <a:txBody>
                    <a:bodyPr/>
                    <a:lstStyle/>
                    <a:p>
                      <a:pPr marL="0" algn="l" defTabSz="914400" rtl="0" eaLnBrk="1" latinLnBrk="0" hangingPunct="1">
                        <a:lnSpc>
                          <a:spcPct val="120000"/>
                        </a:lnSpc>
                        <a:spcAft>
                          <a:spcPct val="0"/>
                        </a:spcAft>
                        <a:buClrTx/>
                        <a:buSzTx/>
                        <a:buFontTx/>
                      </a:pPr>
                      <a:r>
                        <a:rPr lang="zh-CN" sz="2400" b="0"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同时包含大小写字母、数字、特殊符号，不少于8个字符</a:t>
                      </a:r>
                    </a:p>
                  </a:txBody>
                  <a:tcPr marL="51307" marR="51307" marT="0" marB="0" anchor="ctr">
                    <a:solidFill>
                      <a:schemeClr val="accent1">
                        <a:lumMod val="40000"/>
                        <a:lumOff val="60000"/>
                      </a:schemeClr>
                    </a:solidFill>
                  </a:tcPr>
                </a:tc>
                <a:extLst>
                  <a:ext uri="{0D108BD9-81ED-4DB2-BD59-A6C34878D82A}">
                    <a16:rowId xmlns:a16="http://schemas.microsoft.com/office/drawing/2014/main" val="10003"/>
                  </a:ext>
                </a:extLst>
              </a:tr>
            </a:tbl>
          </a:graphicData>
        </a:graphic>
      </p:graphicFrame>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A1659035-4C65-434C-B1DB-607FCA6EB23B}"/>
              </a:ext>
            </a:extLst>
          </p:cNvPr>
          <p:cNvSpPr>
            <a:spLocks noChangeArrowheads="1"/>
          </p:cNvSpPr>
          <p:nvPr/>
        </p:nvSpPr>
        <p:spPr bwMode="auto">
          <a:xfrm>
            <a:off x="2852738" y="2830513"/>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a:solidFill>
                  <a:srgbClr val="000000"/>
                </a:solidFill>
                <a:latin typeface="Calibri" panose="020F0502020204030204" pitchFamily="34" charset="0"/>
                <a:ea typeface="楷体_GB2312" panose="02010609030101010101" pitchFamily="49" charset="-122"/>
                <a:sym typeface="Calibri" panose="020F0502020204030204" pitchFamily="34" charset="0"/>
              </a:rPr>
              <a:t>密码</a:t>
            </a:r>
          </a:p>
        </p:txBody>
      </p:sp>
      <p:sp>
        <p:nvSpPr>
          <p:cNvPr id="19462" name="文本框 4">
            <a:extLst>
              <a:ext uri="{FF2B5EF4-FFF2-40B4-BE49-F238E27FC236}">
                <a16:creationId xmlns:a16="http://schemas.microsoft.com/office/drawing/2014/main" id="{16646A04-B953-4D6D-981E-65DDCC3E47F2}"/>
              </a:ext>
            </a:extLst>
          </p:cNvPr>
          <p:cNvSpPr txBox="1">
            <a:spLocks noChangeArrowheads="1"/>
          </p:cNvSpPr>
          <p:nvPr/>
        </p:nvSpPr>
        <p:spPr bwMode="auto">
          <a:xfrm>
            <a:off x="0" y="3838575"/>
            <a:ext cx="9144000" cy="1211263"/>
          </a:xfrm>
          <a:prstGeom prst="rect">
            <a:avLst/>
          </a:prstGeom>
          <a:solidFill>
            <a:schemeClr val="bg1"/>
          </a:solidFill>
          <a:ln w="28575">
            <a:solidFill>
              <a:srgbClr val="E58A27"/>
            </a:solidFill>
            <a:prstDash val="sysDot"/>
            <a:round/>
            <a:headEnd/>
            <a:tailEnd/>
          </a:ln>
        </p:spPr>
        <p:txBody>
          <a:bodyPr>
            <a:spAutoFit/>
          </a:bodyPr>
          <a:lstStyle/>
          <a:p>
            <a:pPr algn="ctr">
              <a:lnSpc>
                <a:spcPct val="130000"/>
              </a:lnSpc>
            </a:pPr>
            <a:r>
              <a:rPr lang="zh-CN" altLang="zh-CN" sz="2800">
                <a:solidFill>
                  <a:srgbClr val="7030A0"/>
                </a:solidFill>
                <a:latin typeface="楷体_GB2312" panose="02010609030101010101" pitchFamily="49" charset="-122"/>
                <a:ea typeface="楷体_GB2312" panose="02010609030101010101" pitchFamily="49" charset="-122"/>
              </a:rPr>
              <a:t>密码是指用来核对用户ID以验证用户就是本人的一组字符</a:t>
            </a:r>
          </a:p>
          <a:p>
            <a:pPr algn="ctr">
              <a:lnSpc>
                <a:spcPct val="130000"/>
              </a:lnSpc>
            </a:pPr>
            <a:r>
              <a:rPr lang="zh-CN" altLang="en-US" sz="2800">
                <a:solidFill>
                  <a:srgbClr val="0070C0"/>
                </a:solidFill>
                <a:latin typeface="楷体_GB2312" panose="02010609030101010101" pitchFamily="49" charset="-122"/>
                <a:ea typeface="楷体_GB2312" panose="02010609030101010101" pitchFamily="49" charset="-122"/>
              </a:rPr>
              <a:t>课本 </a:t>
            </a:r>
            <a:r>
              <a:rPr lang="en-US" altLang="zh-CN" sz="2800">
                <a:solidFill>
                  <a:srgbClr val="0070C0"/>
                </a:solidFill>
                <a:latin typeface="楷体_GB2312" panose="02010609030101010101" pitchFamily="49" charset="-122"/>
                <a:ea typeface="楷体_GB2312" panose="02010609030101010101" pitchFamily="49" charset="-122"/>
              </a:rPr>
              <a:t>P78  / </a:t>
            </a:r>
            <a:r>
              <a:rPr lang="zh-CN" altLang="en-US" sz="2800">
                <a:solidFill>
                  <a:srgbClr val="0070C0"/>
                </a:solidFill>
                <a:latin typeface="楷体_GB2312" panose="02010609030101010101" pitchFamily="49" charset="-122"/>
                <a:ea typeface="楷体_GB2312" panose="02010609030101010101" pitchFamily="49" charset="-122"/>
              </a:rPr>
              <a:t>实践指导 </a:t>
            </a:r>
            <a:r>
              <a:rPr lang="en-US" altLang="zh-CN" sz="2800">
                <a:solidFill>
                  <a:srgbClr val="0070C0"/>
                </a:solidFill>
                <a:latin typeface="楷体_GB2312" panose="02010609030101010101" pitchFamily="49" charset="-122"/>
                <a:ea typeface="楷体_GB2312" panose="02010609030101010101" pitchFamily="49" charset="-122"/>
              </a:rPr>
              <a:t>P87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46F02E36-C636-4189-A805-3C3F11DA0370}"/>
              </a:ext>
            </a:extLst>
          </p:cNvPr>
          <p:cNvGraphicFramePr>
            <a:graphicFrameLocks noGrp="1"/>
          </p:cNvGraphicFramePr>
          <p:nvPr/>
        </p:nvGraphicFramePr>
        <p:xfrm>
          <a:off x="1260475" y="3152775"/>
          <a:ext cx="6364288" cy="2481298"/>
        </p:xfrm>
        <a:graphic>
          <a:graphicData uri="http://schemas.openxmlformats.org/drawingml/2006/table">
            <a:tbl>
              <a:tblPr>
                <a:tableStyleId>{5C22544A-7EE6-4342-B048-85BDC9FD1C3A}</a:tableStyleId>
              </a:tblPr>
              <a:tblGrid>
                <a:gridCol w="2162702">
                  <a:extLst>
                    <a:ext uri="{9D8B030D-6E8A-4147-A177-3AD203B41FA5}">
                      <a16:colId xmlns:a16="http://schemas.microsoft.com/office/drawing/2014/main" val="20000"/>
                    </a:ext>
                  </a:extLst>
                </a:gridCol>
                <a:gridCol w="1885221">
                  <a:extLst>
                    <a:ext uri="{9D8B030D-6E8A-4147-A177-3AD203B41FA5}">
                      <a16:colId xmlns:a16="http://schemas.microsoft.com/office/drawing/2014/main" val="20001"/>
                    </a:ext>
                  </a:extLst>
                </a:gridCol>
                <a:gridCol w="2316365">
                  <a:extLst>
                    <a:ext uri="{9D8B030D-6E8A-4147-A177-3AD203B41FA5}">
                      <a16:colId xmlns:a16="http://schemas.microsoft.com/office/drawing/2014/main" val="20002"/>
                    </a:ext>
                  </a:extLst>
                </a:gridCol>
              </a:tblGrid>
              <a:tr h="500316">
                <a:tc>
                  <a:txBody>
                    <a:bodyPr/>
                    <a:lstStyle/>
                    <a:p>
                      <a:pPr algn="ctr">
                        <a:lnSpc>
                          <a:spcPts val="1055"/>
                        </a:lnSpc>
                        <a:spcAft>
                          <a:spcPct val="0"/>
                        </a:spcAft>
                      </a:pPr>
                      <a:r>
                        <a:rPr lang="zh-CN" sz="1800" b="1" kern="0">
                          <a:solidFill>
                            <a:schemeClr val="tx1"/>
                          </a:solidFill>
                          <a:effectLst/>
                          <a:latin typeface="楷体_GB2312" panose="02010609030101010101" pitchFamily="49" charset="-122"/>
                          <a:ea typeface="楷体_GB2312" panose="02010609030101010101" pitchFamily="49" charset="-122"/>
                        </a:rPr>
                        <a:t>密码长度</a:t>
                      </a:r>
                      <a:endParaRPr lang="zh-CN"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3"/>
                    </a:solidFill>
                  </a:tcPr>
                </a:tc>
                <a:tc>
                  <a:txBody>
                    <a:bodyPr/>
                    <a:lstStyle/>
                    <a:p>
                      <a:pPr algn="ctr">
                        <a:lnSpc>
                          <a:spcPts val="1055"/>
                        </a:lnSpc>
                        <a:spcAft>
                          <a:spcPct val="0"/>
                        </a:spcAft>
                      </a:pPr>
                      <a:r>
                        <a:rPr lang="zh-CN" sz="1800" b="1" kern="0">
                          <a:solidFill>
                            <a:schemeClr val="tx1"/>
                          </a:solidFill>
                          <a:effectLst/>
                          <a:latin typeface="楷体_GB2312" panose="02010609030101010101" pitchFamily="49" charset="-122"/>
                          <a:ea typeface="楷体_GB2312" panose="02010609030101010101" pitchFamily="49" charset="-122"/>
                        </a:rPr>
                        <a:t>密码值</a:t>
                      </a:r>
                      <a:endParaRPr lang="zh-CN"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3"/>
                    </a:solidFill>
                  </a:tcPr>
                </a:tc>
                <a:tc>
                  <a:txBody>
                    <a:bodyPr/>
                    <a:lstStyle/>
                    <a:p>
                      <a:pPr algn="ctr">
                        <a:lnSpc>
                          <a:spcPts val="1055"/>
                        </a:lnSpc>
                        <a:spcAft>
                          <a:spcPct val="0"/>
                        </a:spcAft>
                      </a:pPr>
                      <a:r>
                        <a:rPr lang="zh-CN" sz="1800" b="1" kern="0">
                          <a:solidFill>
                            <a:schemeClr val="tx1"/>
                          </a:solidFill>
                          <a:effectLst/>
                          <a:latin typeface="楷体_GB2312" panose="02010609030101010101" pitchFamily="49" charset="-122"/>
                          <a:ea typeface="楷体_GB2312" panose="02010609030101010101" pitchFamily="49" charset="-122"/>
                        </a:rPr>
                        <a:t>破解时间</a:t>
                      </a:r>
                      <a:endParaRPr lang="zh-CN"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3"/>
                    </a:solidFill>
                  </a:tcPr>
                </a:tc>
                <a:extLst>
                  <a:ext uri="{0D108BD9-81ED-4DB2-BD59-A6C34878D82A}">
                    <a16:rowId xmlns:a16="http://schemas.microsoft.com/office/drawing/2014/main" val="10000"/>
                  </a:ext>
                </a:extLst>
              </a:tr>
              <a:tr h="431110">
                <a:tc rowSpan="2">
                  <a:txBody>
                    <a:bodyPr/>
                    <a:lstStyle/>
                    <a:p>
                      <a:pPr algn="ctr">
                        <a:lnSpc>
                          <a:spcPts val="1055"/>
                        </a:lnSpc>
                        <a:spcAft>
                          <a:spcPct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5</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位</a:t>
                      </a:r>
                    </a:p>
                  </a:txBody>
                  <a:tcPr marL="51304" marR="51304" marT="0" marB="0" anchor="ctr">
                    <a:solidFill>
                      <a:schemeClr val="accent5">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12567</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5">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1.0</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毫秒</a:t>
                      </a:r>
                    </a:p>
                  </a:txBody>
                  <a:tcPr marL="51304" marR="51304" marT="0" marB="0" anchor="ctr">
                    <a:solidFill>
                      <a:schemeClr val="accent5">
                        <a:lumMod val="60000"/>
                        <a:lumOff val="40000"/>
                      </a:schemeClr>
                    </a:solidFill>
                  </a:tcPr>
                </a:tc>
                <a:extLst>
                  <a:ext uri="{0D108BD9-81ED-4DB2-BD59-A6C34878D82A}">
                    <a16:rowId xmlns:a16="http://schemas.microsoft.com/office/drawing/2014/main" val="10001"/>
                  </a:ext>
                </a:extLst>
              </a:tr>
              <a:tr h="345396">
                <a:tc vMerge="1">
                  <a:txBody>
                    <a:bodyPr/>
                    <a:lstStyle/>
                    <a:p>
                      <a:endParaRPr lang="zh-CN"/>
                    </a:p>
                  </a:txBody>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rPr>
                        <a:t>98302</a:t>
                      </a:r>
                    </a:p>
                  </a:txBody>
                  <a:tcPr marL="51304" marR="51304" marT="0" marB="0" anchor="ctr">
                    <a:solidFill>
                      <a:schemeClr val="accent5">
                        <a:lumMod val="60000"/>
                        <a:lumOff val="40000"/>
                      </a:schemeClr>
                    </a:solidFill>
                  </a:tcPr>
                </a:tc>
                <a:tc>
                  <a:txBody>
                    <a:bodyPr/>
                    <a:lstStyle/>
                    <a:p>
                      <a:pPr algn="ctr" fontAlgn="auto">
                        <a:lnSpc>
                          <a:spcPct val="100000"/>
                        </a:lnSpc>
                        <a:spcAft>
                          <a:spcPts val="0"/>
                        </a:spcAft>
                      </a:pPr>
                      <a:r>
                        <a:rPr lang="en-US" altLang="zh-CN" sz="1800" b="1" kern="0">
                          <a:solidFill>
                            <a:schemeClr val="tx1"/>
                          </a:solidFill>
                          <a:effectLst/>
                          <a:latin typeface="楷体_GB2312" panose="02010609030101010101" pitchFamily="49" charset="-122"/>
                          <a:ea typeface="楷体_GB2312" panose="02010609030101010101" pitchFamily="49" charset="-122"/>
                          <a:cs typeface="仿宋" panose="02010609060101010101" pitchFamily="49" charset="-122"/>
                        </a:rPr>
                        <a:t>15.6</a:t>
                      </a:r>
                      <a:r>
                        <a:rPr lang="zh-CN" altLang="en-US" sz="1800" b="1" kern="0">
                          <a:solidFill>
                            <a:schemeClr val="tx1"/>
                          </a:solidFill>
                          <a:effectLst/>
                          <a:latin typeface="楷体_GB2312" panose="02010609030101010101" pitchFamily="49" charset="-122"/>
                          <a:ea typeface="楷体_GB2312" panose="02010609030101010101" pitchFamily="49" charset="-122"/>
                          <a:cs typeface="仿宋" panose="02010609060101010101" pitchFamily="49" charset="-122"/>
                        </a:rPr>
                        <a:t>毫秒</a:t>
                      </a:r>
                    </a:p>
                  </a:txBody>
                  <a:tcPr marL="51304" marR="51304" marT="0" marB="0" anchor="ctr">
                    <a:solidFill>
                      <a:schemeClr val="accent5">
                        <a:lumMod val="60000"/>
                        <a:lumOff val="40000"/>
                      </a:schemeClr>
                    </a:solidFill>
                  </a:tcPr>
                </a:tc>
                <a:extLst>
                  <a:ext uri="{0D108BD9-81ED-4DB2-BD59-A6C34878D82A}">
                    <a16:rowId xmlns:a16="http://schemas.microsoft.com/office/drawing/2014/main" val="10002"/>
                  </a:ext>
                </a:extLst>
              </a:tr>
              <a:tr h="335237">
                <a:tc rowSpan="2">
                  <a:txBody>
                    <a:bodyPr/>
                    <a:lstStyle/>
                    <a:p>
                      <a:pPr algn="ctr">
                        <a:lnSpc>
                          <a:spcPts val="1055"/>
                        </a:lnSpc>
                        <a:spcAft>
                          <a:spcPct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7</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位</a:t>
                      </a:r>
                    </a:p>
                  </a:txBody>
                  <a:tcPr marL="51304" marR="51304" marT="0" marB="0" anchor="ctr">
                    <a:solidFill>
                      <a:schemeClr val="accent6">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1248906 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tc>
                  <a:txBody>
                    <a:bodyPr/>
                    <a:lstStyle/>
                    <a:p>
                      <a:pPr algn="ctr" fontAlgn="auto">
                        <a:lnSpc>
                          <a:spcPct val="100000"/>
                        </a:lnSpc>
                        <a:spcAft>
                          <a:spcPts val="0"/>
                        </a:spcAft>
                      </a:pPr>
                      <a:r>
                        <a:rPr lang="en-US" altLang="zh-CN" sz="1800" b="1" kern="0">
                          <a:solidFill>
                            <a:schemeClr val="tx1"/>
                          </a:solidFill>
                          <a:effectLst/>
                          <a:latin typeface="楷体_GB2312" panose="02010609030101010101" pitchFamily="49" charset="-122"/>
                          <a:ea typeface="楷体_GB2312" panose="02010609030101010101" pitchFamily="49" charset="-122"/>
                        </a:rPr>
                        <a:t>78.0</a:t>
                      </a:r>
                      <a:r>
                        <a:rPr lang="zh-CN" altLang="en-US" sz="1800" b="1" kern="0">
                          <a:solidFill>
                            <a:schemeClr val="tx1"/>
                          </a:solidFill>
                          <a:effectLst/>
                          <a:latin typeface="楷体_GB2312" panose="02010609030101010101" pitchFamily="49" charset="-122"/>
                          <a:ea typeface="楷体_GB2312" panose="02010609030101010101" pitchFamily="49" charset="-122"/>
                        </a:rPr>
                        <a:t>毫秒</a:t>
                      </a:r>
                      <a:r>
                        <a:rPr lang="en-US" sz="1800" b="1" kern="0">
                          <a:solidFill>
                            <a:schemeClr val="tx1"/>
                          </a:solidFill>
                          <a:effectLst/>
                          <a:latin typeface="楷体_GB2312" panose="02010609030101010101" pitchFamily="49" charset="-122"/>
                          <a:ea typeface="楷体_GB2312" panose="02010609030101010101" pitchFamily="49" charset="-122"/>
                        </a:rPr>
                        <a:t>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extLst>
                  <a:ext uri="{0D108BD9-81ED-4DB2-BD59-A6C34878D82A}">
                    <a16:rowId xmlns:a16="http://schemas.microsoft.com/office/drawing/2014/main" val="10003"/>
                  </a:ext>
                </a:extLst>
              </a:tr>
              <a:tr h="291428">
                <a:tc vMerge="1">
                  <a:txBody>
                    <a:bodyPr/>
                    <a:lstStyle/>
                    <a:p>
                      <a:endParaRPr lang="zh-CN"/>
                    </a:p>
                  </a:txBody>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 9784302</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 378.0</a:t>
                      </a:r>
                      <a:r>
                        <a:rPr lang="zh-CN" altLang="en-US" sz="1800" b="1" kern="0">
                          <a:solidFill>
                            <a:schemeClr val="tx1"/>
                          </a:solidFill>
                          <a:effectLst/>
                          <a:latin typeface="楷体_GB2312" panose="02010609030101010101" pitchFamily="49" charset="-122"/>
                          <a:ea typeface="楷体_GB2312" panose="02010609030101010101" pitchFamily="49" charset="-122"/>
                        </a:rPr>
                        <a:t>毫秒</a:t>
                      </a:r>
                      <a:endParaRPr lang="zh-CN" alt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extLst>
                  <a:ext uri="{0D108BD9-81ED-4DB2-BD59-A6C34878D82A}">
                    <a16:rowId xmlns:a16="http://schemas.microsoft.com/office/drawing/2014/main" val="10004"/>
                  </a:ext>
                </a:extLst>
              </a:tr>
              <a:tr h="303491">
                <a:tc rowSpan="2">
                  <a:txBody>
                    <a:bodyPr/>
                    <a:lstStyle/>
                    <a:p>
                      <a:pPr algn="ctr">
                        <a:spcAft>
                          <a:spcPct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9</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位</a:t>
                      </a:r>
                    </a:p>
                  </a:txBody>
                  <a:tcPr marL="51304" marR="51304" marT="0" marB="0" anchor="ctr">
                    <a:solidFill>
                      <a:schemeClr val="accent1">
                        <a:lumMod val="40000"/>
                        <a:lumOff val="6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132657980 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1">
                        <a:lumMod val="40000"/>
                        <a:lumOff val="6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4秒434.0毫秒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1">
                        <a:lumMod val="40000"/>
                        <a:lumOff val="60000"/>
                      </a:schemeClr>
                    </a:solidFill>
                  </a:tcPr>
                </a:tc>
                <a:extLst>
                  <a:ext uri="{0D108BD9-81ED-4DB2-BD59-A6C34878D82A}">
                    <a16:rowId xmlns:a16="http://schemas.microsoft.com/office/drawing/2014/main" val="10005"/>
                  </a:ext>
                </a:extLst>
              </a:tr>
              <a:tr h="274285">
                <a:tc vMerge="1">
                  <a:txBody>
                    <a:bodyPr/>
                    <a:lstStyle/>
                    <a:p>
                      <a:endParaRPr lang="zh-CN"/>
                    </a:p>
                  </a:txBody>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321809456 </a:t>
                      </a:r>
                    </a:p>
                  </a:txBody>
                  <a:tcPr marL="51304" marR="51304" marT="0" marB="0">
                    <a:solidFill>
                      <a:schemeClr val="accent1">
                        <a:lumMod val="40000"/>
                        <a:lumOff val="6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10秒794.0毫秒 </a:t>
                      </a:r>
                    </a:p>
                  </a:txBody>
                  <a:tcPr marL="51304" marR="51304" marT="0" marB="0">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
        <p:nvSpPr>
          <p:cNvPr id="46112" name="文本框 65">
            <a:extLst>
              <a:ext uri="{FF2B5EF4-FFF2-40B4-BE49-F238E27FC236}">
                <a16:creationId xmlns:a16="http://schemas.microsoft.com/office/drawing/2014/main" id="{211A06AF-5A19-47D3-ADBB-23F59A73A837}"/>
              </a:ext>
            </a:extLst>
          </p:cNvPr>
          <p:cNvSpPr>
            <a:spLocks noChangeArrowheads="1"/>
          </p:cNvSpPr>
          <p:nvPr/>
        </p:nvSpPr>
        <p:spPr bwMode="auto">
          <a:xfrm>
            <a:off x="104775" y="585788"/>
            <a:ext cx="8909050" cy="2112962"/>
          </a:xfrm>
          <a:prstGeom prst="rect">
            <a:avLst/>
          </a:prstGeom>
          <a:solidFill>
            <a:schemeClr val="bg1"/>
          </a:solidFill>
          <a:ln w="41275">
            <a:solidFill>
              <a:srgbClr val="DA3688"/>
            </a:solidFill>
            <a:prstDash val="sysDot"/>
            <a:round/>
            <a:headEnd/>
            <a:tailEnd/>
          </a:ln>
        </p:spPr>
        <p:txBody>
          <a:bodyPr>
            <a:spAutoFit/>
          </a:bodyPr>
          <a:lstStyle/>
          <a:p>
            <a:pPr>
              <a:spcBef>
                <a:spcPts val="1200"/>
              </a:spcBef>
            </a:pPr>
            <a:endParaRPr lang="en-US" altLang="zh-CN" sz="900"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endParaRPr>
          </a:p>
          <a:p>
            <a:pPr>
              <a:lnSpc>
                <a:spcPct val="170000"/>
              </a:lnSpc>
            </a:pP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活动二：设置安全密码</a:t>
            </a:r>
          </a:p>
          <a:p>
            <a:pPr>
              <a:lnSpc>
                <a:spcPct val="170000"/>
              </a:lnSpc>
            </a:pPr>
            <a:r>
              <a:rPr lang="en-US" altLang="zh-CN" sz="2400" b="1">
                <a:latin typeface="楷体_GB2312" panose="02010609030101010101" pitchFamily="49" charset="-122"/>
                <a:ea typeface="楷体_GB2312" panose="02010609030101010101" pitchFamily="49" charset="-122"/>
                <a:sym typeface="楷体_GB2312" panose="02010609030101010101" pitchFamily="49" charset="-122"/>
              </a:rPr>
              <a:t>	</a:t>
            </a: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运行“</a:t>
            </a:r>
            <a:r>
              <a:rPr lang="zh-CN" altLang="zh-CN" sz="2400"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数据安全性测试.py</a:t>
            </a: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”并测试穷举搜索一个5位、7位和9位的</a:t>
            </a:r>
            <a:r>
              <a:rPr lang="zh-CN" altLang="zh-CN" sz="2400"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数字密码</a:t>
            </a: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，分别需要多长时间，填写表3.4.2。（P78）</a:t>
            </a:r>
          </a:p>
        </p:txBody>
      </p:sp>
      <p:sp>
        <p:nvSpPr>
          <p:cNvPr id="2" name="矩形 1">
            <a:extLst>
              <a:ext uri="{FF2B5EF4-FFF2-40B4-BE49-F238E27FC236}">
                <a16:creationId xmlns:a16="http://schemas.microsoft.com/office/drawing/2014/main" id="{01C4FDBF-4057-4E7D-9DC7-6566A9CF6E22}"/>
              </a:ext>
            </a:extLst>
          </p:cNvPr>
          <p:cNvSpPr>
            <a:spLocks noChangeArrowheads="1"/>
          </p:cNvSpPr>
          <p:nvPr/>
        </p:nvSpPr>
        <p:spPr bwMode="auto">
          <a:xfrm>
            <a:off x="3629025" y="4438650"/>
            <a:ext cx="3838575" cy="1187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文本框 65">
            <a:extLst>
              <a:ext uri="{FF2B5EF4-FFF2-40B4-BE49-F238E27FC236}">
                <a16:creationId xmlns:a16="http://schemas.microsoft.com/office/drawing/2014/main" id="{E57BFE0A-254D-4BBE-93C2-9E4B13FF9873}"/>
              </a:ext>
            </a:extLst>
          </p:cNvPr>
          <p:cNvSpPr>
            <a:spLocks noChangeArrowheads="1"/>
          </p:cNvSpPr>
          <p:nvPr/>
        </p:nvSpPr>
        <p:spPr bwMode="auto">
          <a:xfrm>
            <a:off x="104775" y="2452688"/>
            <a:ext cx="8951913" cy="4246562"/>
          </a:xfrm>
          <a:prstGeom prst="rect">
            <a:avLst/>
          </a:prstGeom>
          <a:solidFill>
            <a:schemeClr val="bg1"/>
          </a:solidFill>
          <a:ln w="41275">
            <a:solidFill>
              <a:srgbClr val="DA3688"/>
            </a:solidFill>
            <a:prstDash val="sysDot"/>
            <a:round/>
            <a:headEnd/>
            <a:tailEnd/>
          </a:ln>
        </p:spPr>
        <p:txBody>
          <a:bodyPr>
            <a:spAutoFit/>
          </a:bodyPr>
          <a:lstStyle/>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def jiemi():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d1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datetime.datetime.now()</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#获取当前系统时间d1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p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varin</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get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#获取输入文本框的数字密码</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for</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 in</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range</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(0,p+1):         #从0循环到正确密码数值</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if i == p:                   #如果密码相同</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d2 = datetime.datetime.now()     #获取当前系统时间d2</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 = d2-d1                #取得时间差</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#在输出文本框中显示解密用时</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varout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set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(str(d.seconds)+"秒"+str(d.microseconds/1000)+"毫秒")</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varout1.set(varin.get())</a:t>
            </a:r>
          </a:p>
        </p:txBody>
      </p:sp>
      <p:pic>
        <p:nvPicPr>
          <p:cNvPr id="5" name="图片 4">
            <a:extLst>
              <a:ext uri="{FF2B5EF4-FFF2-40B4-BE49-F238E27FC236}">
                <a16:creationId xmlns:a16="http://schemas.microsoft.com/office/drawing/2014/main" id="{DFB7A576-BB1D-4B72-954B-F4051548093F}"/>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04775" y="582613"/>
            <a:ext cx="39116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3773FFBC-6763-45F9-BFBE-5FCE926D9E81}"/>
              </a:ext>
            </a:extLst>
          </p:cNvPr>
          <p:cNvSpPr>
            <a:spLocks noChangeArrowheads="1"/>
          </p:cNvSpPr>
          <p:nvPr/>
        </p:nvSpPr>
        <p:spPr bwMode="auto">
          <a:xfrm>
            <a:off x="1539875" y="3255963"/>
            <a:ext cx="7112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矩形 7">
            <a:extLst>
              <a:ext uri="{FF2B5EF4-FFF2-40B4-BE49-F238E27FC236}">
                <a16:creationId xmlns:a16="http://schemas.microsoft.com/office/drawing/2014/main" id="{C32066F2-CBF4-452B-9D8F-73E05ABB3174}"/>
              </a:ext>
            </a:extLst>
          </p:cNvPr>
          <p:cNvSpPr>
            <a:spLocks noChangeArrowheads="1"/>
          </p:cNvSpPr>
          <p:nvPr/>
        </p:nvSpPr>
        <p:spPr bwMode="auto">
          <a:xfrm>
            <a:off x="1560513" y="5813425"/>
            <a:ext cx="8001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线形标注 2(带强调线) 8">
            <a:extLst>
              <a:ext uri="{FF2B5EF4-FFF2-40B4-BE49-F238E27FC236}">
                <a16:creationId xmlns:a16="http://schemas.microsoft.com/office/drawing/2014/main" id="{5E67F2BE-DF13-43F7-8752-0FCD2F5FE895}"/>
              </a:ext>
            </a:extLst>
          </p:cNvPr>
          <p:cNvSpPr>
            <a:spLocks/>
          </p:cNvSpPr>
          <p:nvPr/>
        </p:nvSpPr>
        <p:spPr bwMode="auto">
          <a:xfrm>
            <a:off x="4016375" y="728663"/>
            <a:ext cx="3838575" cy="377825"/>
          </a:xfrm>
          <a:prstGeom prst="accentCallout2">
            <a:avLst>
              <a:gd name="adj1" fmla="val 18750"/>
              <a:gd name="adj2" fmla="val -8333"/>
              <a:gd name="adj3" fmla="val 42255"/>
              <a:gd name="adj4" fmla="val -16306"/>
              <a:gd name="adj5" fmla="val 103366"/>
              <a:gd name="adj6" fmla="val -37500"/>
            </a:avLst>
          </a:prstGeom>
          <a:solidFill>
            <a:schemeClr val="accent1"/>
          </a:solidFill>
          <a:ln w="95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接收密码</a:t>
            </a:r>
          </a:p>
        </p:txBody>
      </p:sp>
      <p:sp>
        <p:nvSpPr>
          <p:cNvPr id="10" name="线形标注 2(带强调线) 9">
            <a:extLst>
              <a:ext uri="{FF2B5EF4-FFF2-40B4-BE49-F238E27FC236}">
                <a16:creationId xmlns:a16="http://schemas.microsoft.com/office/drawing/2014/main" id="{EAB0727E-36D6-4F06-900C-BFDFF9639C15}"/>
              </a:ext>
            </a:extLst>
          </p:cNvPr>
          <p:cNvSpPr>
            <a:spLocks/>
          </p:cNvSpPr>
          <p:nvPr/>
        </p:nvSpPr>
        <p:spPr bwMode="auto">
          <a:xfrm>
            <a:off x="4016375" y="1209675"/>
            <a:ext cx="3838575" cy="377825"/>
          </a:xfrm>
          <a:prstGeom prst="accentCallout2">
            <a:avLst>
              <a:gd name="adj1" fmla="val 24745"/>
              <a:gd name="adj2" fmla="val -6847"/>
              <a:gd name="adj3" fmla="val 42255"/>
              <a:gd name="adj4" fmla="val -17532"/>
              <a:gd name="adj5" fmla="val 50671"/>
              <a:gd name="adj6" fmla="val -36519"/>
            </a:avLst>
          </a:prstGeom>
          <a:solidFill>
            <a:schemeClr val="accent1"/>
          </a:solidFill>
          <a:ln w="9525">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显示解密所需时间</a:t>
            </a:r>
          </a:p>
        </p:txBody>
      </p:sp>
      <p:sp>
        <p:nvSpPr>
          <p:cNvPr id="11" name="线形标注 2(带强调线) 10">
            <a:extLst>
              <a:ext uri="{FF2B5EF4-FFF2-40B4-BE49-F238E27FC236}">
                <a16:creationId xmlns:a16="http://schemas.microsoft.com/office/drawing/2014/main" id="{A80B29EB-AE4A-4033-B4B1-C5421129F2F3}"/>
              </a:ext>
            </a:extLst>
          </p:cNvPr>
          <p:cNvSpPr>
            <a:spLocks/>
          </p:cNvSpPr>
          <p:nvPr/>
        </p:nvSpPr>
        <p:spPr bwMode="auto">
          <a:xfrm>
            <a:off x="4016375" y="1716088"/>
            <a:ext cx="3838575" cy="376237"/>
          </a:xfrm>
          <a:prstGeom prst="accentCallout2">
            <a:avLst>
              <a:gd name="adj1" fmla="val 33838"/>
              <a:gd name="adj2" fmla="val -6847"/>
              <a:gd name="adj3" fmla="val 18181"/>
              <a:gd name="adj4" fmla="val -16935"/>
              <a:gd name="adj5" fmla="val -22051"/>
              <a:gd name="adj6" fmla="val -36815"/>
            </a:avLst>
          </a:prstGeom>
          <a:solidFill>
            <a:schemeClr val="accent1"/>
          </a:solidFill>
          <a:ln w="9525">
            <a:solidFill>
              <a:srgbClr val="7030A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out1</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显示密码</a:t>
            </a:r>
          </a:p>
        </p:txBody>
      </p:sp>
      <p:sp>
        <p:nvSpPr>
          <p:cNvPr id="12" name="线形标注 2(带强调线) 11">
            <a:extLst>
              <a:ext uri="{FF2B5EF4-FFF2-40B4-BE49-F238E27FC236}">
                <a16:creationId xmlns:a16="http://schemas.microsoft.com/office/drawing/2014/main" id="{4FECC92B-C3A1-4DF8-A3E3-3CD25B4824B6}"/>
              </a:ext>
            </a:extLst>
          </p:cNvPr>
          <p:cNvSpPr>
            <a:spLocks/>
          </p:cNvSpPr>
          <p:nvPr/>
        </p:nvSpPr>
        <p:spPr bwMode="auto">
          <a:xfrm>
            <a:off x="4016375" y="3643313"/>
            <a:ext cx="4005263" cy="377825"/>
          </a:xfrm>
          <a:prstGeom prst="accentCallout2">
            <a:avLst>
              <a:gd name="adj1" fmla="val 33838"/>
              <a:gd name="adj2" fmla="val -6847"/>
              <a:gd name="adj3" fmla="val 18181"/>
              <a:gd name="adj4" fmla="val -16935"/>
              <a:gd name="adj5" fmla="val -39731"/>
              <a:gd name="adj6" fmla="val -22958"/>
            </a:avLst>
          </a:prstGeom>
          <a:solidFill>
            <a:schemeClr val="accent1"/>
          </a:solidFill>
          <a:ln w="19050">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的方法：接收文本框中的数据</a:t>
            </a:r>
          </a:p>
        </p:txBody>
      </p:sp>
      <p:sp>
        <p:nvSpPr>
          <p:cNvPr id="13" name="矩形 12">
            <a:extLst>
              <a:ext uri="{FF2B5EF4-FFF2-40B4-BE49-F238E27FC236}">
                <a16:creationId xmlns:a16="http://schemas.microsoft.com/office/drawing/2014/main" id="{006D88C2-7270-4106-B80B-BFB4E868ABC5}"/>
              </a:ext>
            </a:extLst>
          </p:cNvPr>
          <p:cNvSpPr>
            <a:spLocks noChangeArrowheads="1"/>
          </p:cNvSpPr>
          <p:nvPr/>
        </p:nvSpPr>
        <p:spPr bwMode="auto">
          <a:xfrm>
            <a:off x="1560513" y="6267450"/>
            <a:ext cx="865187" cy="455613"/>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矩形 13">
            <a:extLst>
              <a:ext uri="{FF2B5EF4-FFF2-40B4-BE49-F238E27FC236}">
                <a16:creationId xmlns:a16="http://schemas.microsoft.com/office/drawing/2014/main" id="{C8CA3C20-B0FF-4785-8251-4914F6B7551A}"/>
              </a:ext>
            </a:extLst>
          </p:cNvPr>
          <p:cNvSpPr>
            <a:spLocks noChangeArrowheads="1"/>
          </p:cNvSpPr>
          <p:nvPr/>
        </p:nvSpPr>
        <p:spPr bwMode="auto">
          <a:xfrm>
            <a:off x="2251075" y="3255963"/>
            <a:ext cx="865188" cy="454025"/>
          </a:xfrm>
          <a:prstGeom prst="rect">
            <a:avLst/>
          </a:pr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矩形 14">
            <a:extLst>
              <a:ext uri="{FF2B5EF4-FFF2-40B4-BE49-F238E27FC236}">
                <a16:creationId xmlns:a16="http://schemas.microsoft.com/office/drawing/2014/main" id="{A6BEDDA0-5E32-45EF-A5CE-279852BD1A11}"/>
              </a:ext>
            </a:extLst>
          </p:cNvPr>
          <p:cNvSpPr>
            <a:spLocks noChangeArrowheads="1"/>
          </p:cNvSpPr>
          <p:nvPr/>
        </p:nvSpPr>
        <p:spPr bwMode="auto">
          <a:xfrm>
            <a:off x="2359025" y="5813425"/>
            <a:ext cx="422275" cy="454025"/>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矩形 23">
            <a:extLst>
              <a:ext uri="{FF2B5EF4-FFF2-40B4-BE49-F238E27FC236}">
                <a16:creationId xmlns:a16="http://schemas.microsoft.com/office/drawing/2014/main" id="{AA7D09E2-D26A-41B6-83A4-BEFD0EC04514}"/>
              </a:ext>
            </a:extLst>
          </p:cNvPr>
          <p:cNvSpPr>
            <a:spLocks noChangeArrowheads="1"/>
          </p:cNvSpPr>
          <p:nvPr/>
        </p:nvSpPr>
        <p:spPr bwMode="auto">
          <a:xfrm>
            <a:off x="2505075" y="6265863"/>
            <a:ext cx="355600" cy="455612"/>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线形标注 2(带强调线) 24">
            <a:extLst>
              <a:ext uri="{FF2B5EF4-FFF2-40B4-BE49-F238E27FC236}">
                <a16:creationId xmlns:a16="http://schemas.microsoft.com/office/drawing/2014/main" id="{E6652B92-84DB-4C8E-9980-D6207859325A}"/>
              </a:ext>
            </a:extLst>
          </p:cNvPr>
          <p:cNvSpPr>
            <a:spLocks/>
          </p:cNvSpPr>
          <p:nvPr/>
        </p:nvSpPr>
        <p:spPr bwMode="auto">
          <a:xfrm>
            <a:off x="4841875" y="5435600"/>
            <a:ext cx="4214813" cy="377825"/>
          </a:xfrm>
          <a:prstGeom prst="accentCallout2">
            <a:avLst>
              <a:gd name="adj1" fmla="val 33838"/>
              <a:gd name="adj2" fmla="val -6847"/>
              <a:gd name="adj3" fmla="val 118352"/>
              <a:gd name="adj4" fmla="val -27111"/>
              <a:gd name="adj5" fmla="val 136699"/>
              <a:gd name="adj6" fmla="val -48847"/>
            </a:avLst>
          </a:prstGeom>
          <a:solidFill>
            <a:schemeClr val="accent1"/>
          </a:solidFill>
          <a:ln w="222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的方法：文本框中显示输出数据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bldLvl="0" animBg="1"/>
      <p:bldP spid="10" grpId="0" animBg="1"/>
      <p:bldP spid="11" grpId="0" animBg="1"/>
      <p:bldP spid="12" grpId="0" animBg="1"/>
      <p:bldP spid="13" grpId="0" animBg="1"/>
      <p:bldP spid="14" grpId="0" animBg="1"/>
      <p:bldP spid="15"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矩形 2">
            <a:extLst>
              <a:ext uri="{FF2B5EF4-FFF2-40B4-BE49-F238E27FC236}">
                <a16:creationId xmlns:a16="http://schemas.microsoft.com/office/drawing/2014/main" id="{B3361CFA-5A74-494E-B777-849BCEA41E30}"/>
              </a:ext>
            </a:extLst>
          </p:cNvPr>
          <p:cNvSpPr>
            <a:spLocks noChangeArrowheads="1"/>
          </p:cNvSpPr>
          <p:nvPr/>
        </p:nvSpPr>
        <p:spPr bwMode="auto">
          <a:xfrm>
            <a:off x="442913" y="395288"/>
            <a:ext cx="2632075" cy="460375"/>
          </a:xfrm>
          <a:prstGeom prst="rect">
            <a:avLst/>
          </a:prstGeom>
          <a:solidFill>
            <a:schemeClr val="bg1"/>
          </a:solidFill>
          <a:ln w="28575">
            <a:solidFill>
              <a:srgbClr val="E25D2A"/>
            </a:solidFill>
            <a:prstDash val="sysDash"/>
            <a:round/>
            <a:headEnd/>
            <a:tailEnd/>
          </a:ln>
        </p:spPr>
        <p:txBody>
          <a:bodyPr wrap="none">
            <a:spAutoFit/>
          </a:bodyPr>
          <a:lstStyle/>
          <a:p>
            <a:r>
              <a:rPr lang="zh-CN" altLang="zh-CN" sz="2400" b="1">
                <a:latin typeface="楷体_GB2312" panose="02010609030101010101" pitchFamily="49" charset="-122"/>
                <a:ea typeface="楷体_GB2312" panose="02010609030101010101" pitchFamily="49" charset="-122"/>
              </a:rPr>
              <a:t>补充 </a:t>
            </a:r>
            <a:r>
              <a:rPr lang="en-US" altLang="zh-CN" sz="2400" b="1">
                <a:latin typeface="楷体_GB2312" panose="02010609030101010101" pitchFamily="49" charset="-122"/>
                <a:ea typeface="楷体_GB2312" panose="02010609030101010101" pitchFamily="49" charset="-122"/>
              </a:rPr>
              <a:t>→ </a:t>
            </a:r>
            <a:r>
              <a:rPr lang="zh-CN" altLang="zh-CN" sz="2400" b="1">
                <a:latin typeface="楷体_GB2312" panose="02010609030101010101" pitchFamily="49" charset="-122"/>
                <a:ea typeface="楷体_GB2312" panose="02010609030101010101" pitchFamily="49" charset="-122"/>
              </a:rPr>
              <a:t>面向对象</a:t>
            </a:r>
          </a:p>
        </p:txBody>
      </p:sp>
      <p:sp>
        <p:nvSpPr>
          <p:cNvPr id="4" name="矩形 3">
            <a:extLst>
              <a:ext uri="{FF2B5EF4-FFF2-40B4-BE49-F238E27FC236}">
                <a16:creationId xmlns:a16="http://schemas.microsoft.com/office/drawing/2014/main" id="{18ADA49C-C413-4267-AEF5-4C349CB6A772}"/>
              </a:ext>
            </a:extLst>
          </p:cNvPr>
          <p:cNvSpPr>
            <a:spLocks noChangeArrowheads="1"/>
          </p:cNvSpPr>
          <p:nvPr/>
        </p:nvSpPr>
        <p:spPr bwMode="auto">
          <a:xfrm>
            <a:off x="444500" y="1144588"/>
            <a:ext cx="8301038" cy="5572125"/>
          </a:xfrm>
          <a:prstGeom prst="rect">
            <a:avLst/>
          </a:prstGeom>
          <a:solidFill>
            <a:schemeClr val="bg1"/>
          </a:solidFill>
          <a:ln w="28575">
            <a:solidFill>
              <a:schemeClr val="accent1"/>
            </a:solidFill>
            <a:prstDash val="sysDash"/>
            <a:round/>
            <a:headEnd/>
            <a:tailEnd/>
          </a:ln>
        </p:spPr>
        <p:txBody>
          <a:bodyPr>
            <a:spAutoFit/>
          </a:bodyPr>
          <a:lstStyle/>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zh-CN" sz="2200" b="1">
                <a:solidFill>
                  <a:srgbClr val="FF0000"/>
                </a:solidFill>
                <a:latin typeface="楷体_GB2312" panose="02010609030101010101" pitchFamily="49" charset="-122"/>
                <a:ea typeface="楷体_GB2312" panose="02010609030101010101" pitchFamily="49" charset="-122"/>
              </a:rPr>
              <a:t>面向对象的编程</a:t>
            </a:r>
            <a:r>
              <a:rPr lang="zh-CN" altLang="zh-CN" sz="2200" b="1">
                <a:latin typeface="楷体_GB2312" panose="02010609030101010101" pitchFamily="49" charset="-122"/>
                <a:ea typeface="楷体_GB2312" panose="02010609030101010101" pitchFamily="49" charset="-122"/>
              </a:rPr>
              <a:t>是一种</a:t>
            </a:r>
            <a:r>
              <a:rPr lang="zh-CN" altLang="zh-CN" sz="2200" b="1">
                <a:solidFill>
                  <a:srgbClr val="FF0000"/>
                </a:solidFill>
                <a:latin typeface="楷体_GB2312" panose="02010609030101010101" pitchFamily="49" charset="-122"/>
                <a:ea typeface="楷体_GB2312" panose="02010609030101010101" pitchFamily="49" charset="-122"/>
              </a:rPr>
              <a:t>基于对象</a:t>
            </a:r>
            <a:r>
              <a:rPr lang="zh-CN" altLang="zh-CN" sz="2200" b="1">
                <a:latin typeface="楷体_GB2312" panose="02010609030101010101" pitchFamily="49" charset="-122"/>
                <a:ea typeface="楷体_GB2312" panose="02010609030101010101" pitchFamily="49" charset="-122"/>
              </a:rPr>
              <a:t>的编程范式。</a:t>
            </a:r>
          </a:p>
          <a:p>
            <a:pPr>
              <a:lnSpc>
                <a:spcPct val="180000"/>
              </a:lnSpc>
              <a:buFont typeface="Arial" panose="020B0604020202020204" pitchFamily="34" charset="0"/>
              <a:buNone/>
            </a:pPr>
            <a:r>
              <a:rPr lang="zh-CN" altLang="zh-CN" sz="2200" b="1">
                <a:latin typeface="楷体_GB2312" panose="02010609030101010101" pitchFamily="49" charset="-122"/>
                <a:ea typeface="楷体_GB2312" panose="02010609030101010101" pitchFamily="49" charset="-122"/>
              </a:rPr>
              <a:t>    </a:t>
            </a:r>
            <a:r>
              <a:rPr lang="zh-CN" altLang="zh-CN" sz="2200" b="1">
                <a:solidFill>
                  <a:srgbClr val="7030A0"/>
                </a:solidFill>
                <a:latin typeface="楷体_GB2312" panose="02010609030101010101" pitchFamily="49" charset="-122"/>
                <a:ea typeface="楷体_GB2312" panose="02010609030101010101" pitchFamily="49" charset="-122"/>
              </a:rPr>
              <a:t>对象</a:t>
            </a:r>
            <a:r>
              <a:rPr lang="zh-CN" altLang="zh-CN" sz="2200" b="1">
                <a:latin typeface="楷体_GB2312" panose="02010609030101010101" pitchFamily="49" charset="-122"/>
                <a:ea typeface="楷体_GB2312" panose="02010609030101010101" pitchFamily="49" charset="-122"/>
              </a:rPr>
              <a:t>是事物的一种抽象，它是一个</a:t>
            </a:r>
            <a:r>
              <a:rPr lang="zh-CN" altLang="zh-CN" sz="2200" b="1">
                <a:solidFill>
                  <a:srgbClr val="7030A0"/>
                </a:solidFill>
                <a:latin typeface="楷体_GB2312" panose="02010609030101010101" pitchFamily="49" charset="-122"/>
                <a:ea typeface="楷体_GB2312" panose="02010609030101010101" pitchFamily="49" charset="-122"/>
              </a:rPr>
              <a:t>实体</a:t>
            </a:r>
            <a:r>
              <a:rPr lang="zh-CN" altLang="zh-CN" sz="2200" b="1">
                <a:latin typeface="楷体_GB2312" panose="02010609030101010101" pitchFamily="49" charset="-122"/>
                <a:ea typeface="楷体_GB2312" panose="02010609030101010101" pitchFamily="49" charset="-122"/>
              </a:rPr>
              <a:t>，包含</a:t>
            </a:r>
            <a:r>
              <a:rPr lang="zh-CN" altLang="zh-CN" sz="2200" b="1">
                <a:solidFill>
                  <a:srgbClr val="FF0000"/>
                </a:solidFill>
                <a:latin typeface="楷体_GB2312" panose="02010609030101010101" pitchFamily="49" charset="-122"/>
                <a:ea typeface="楷体_GB2312" panose="02010609030101010101" pitchFamily="49" charset="-122"/>
              </a:rPr>
              <a:t>属性</a:t>
            </a:r>
            <a:r>
              <a:rPr lang="zh-CN" altLang="zh-CN" sz="2200" b="1">
                <a:latin typeface="楷体_GB2312" panose="02010609030101010101" pitchFamily="49" charset="-122"/>
                <a:ea typeface="楷体_GB2312" panose="02010609030101010101" pitchFamily="49" charset="-122"/>
              </a:rPr>
              <a:t>和</a:t>
            </a:r>
            <a:r>
              <a:rPr lang="zh-CN" altLang="zh-CN" sz="2200" b="1">
                <a:solidFill>
                  <a:srgbClr val="FF0000"/>
                </a:solidFill>
                <a:latin typeface="楷体_GB2312" panose="02010609030101010101" pitchFamily="49" charset="-122"/>
                <a:ea typeface="楷体_GB2312" panose="02010609030101010101" pitchFamily="49" charset="-122"/>
              </a:rPr>
              <a:t>方法</a:t>
            </a:r>
            <a:r>
              <a:rPr lang="zh-CN" altLang="zh-CN" sz="2200" b="1">
                <a:latin typeface="楷体_GB2312" panose="02010609030101010101" pitchFamily="49" charset="-122"/>
                <a:ea typeface="楷体_GB2312" panose="02010609030101010101" pitchFamily="49" charset="-122"/>
              </a:rPr>
              <a:t>两部分。</a:t>
            </a:r>
            <a:r>
              <a:rPr lang="zh-CN" altLang="zh-CN" sz="2200" b="1">
                <a:solidFill>
                  <a:srgbClr val="FF0000"/>
                </a:solidFill>
                <a:latin typeface="楷体_GB2312" panose="02010609030101010101" pitchFamily="49" charset="-122"/>
                <a:ea typeface="楷体_GB2312" panose="02010609030101010101" pitchFamily="49" charset="-122"/>
              </a:rPr>
              <a:t>属性是</a:t>
            </a:r>
            <a:r>
              <a:rPr lang="zh-CN" altLang="zh-CN" sz="2200" b="1">
                <a:latin typeface="楷体_GB2312" panose="02010609030101010101" pitchFamily="49" charset="-122"/>
                <a:ea typeface="楷体_GB2312" panose="02010609030101010101" pitchFamily="49" charset="-122"/>
              </a:rPr>
              <a:t>对象中的</a:t>
            </a:r>
            <a:r>
              <a:rPr lang="zh-CN" altLang="zh-CN" sz="2200" b="1">
                <a:solidFill>
                  <a:srgbClr val="FF0000"/>
                </a:solidFill>
                <a:latin typeface="楷体_GB2312" panose="02010609030101010101" pitchFamily="49" charset="-122"/>
                <a:ea typeface="楷体_GB2312" panose="02010609030101010101" pitchFamily="49" charset="-122"/>
              </a:rPr>
              <a:t>变量</a:t>
            </a:r>
            <a:r>
              <a:rPr lang="zh-CN" altLang="zh-CN" sz="2200" b="1">
                <a:latin typeface="楷体_GB2312" panose="02010609030101010101" pitchFamily="49" charset="-122"/>
                <a:ea typeface="楷体_GB2312" panose="02010609030101010101" pitchFamily="49" charset="-122"/>
              </a:rPr>
              <a:t>，</a:t>
            </a:r>
            <a:r>
              <a:rPr lang="zh-CN" altLang="zh-CN" sz="2200" b="1">
                <a:solidFill>
                  <a:srgbClr val="27AB76"/>
                </a:solidFill>
                <a:latin typeface="楷体_GB2312" panose="02010609030101010101" pitchFamily="49" charset="-122"/>
                <a:ea typeface="楷体_GB2312" panose="02010609030101010101" pitchFamily="49" charset="-122"/>
              </a:rPr>
              <a:t>方法是</a:t>
            </a:r>
            <a:r>
              <a:rPr lang="zh-CN" altLang="zh-CN" sz="2200" b="1">
                <a:latin typeface="楷体_GB2312" panose="02010609030101010101" pitchFamily="49" charset="-122"/>
                <a:ea typeface="楷体_GB2312" panose="02010609030101010101" pitchFamily="49" charset="-122"/>
              </a:rPr>
              <a:t>对象能够完成的</a:t>
            </a:r>
            <a:r>
              <a:rPr lang="zh-CN" altLang="zh-CN" sz="2200" b="1">
                <a:solidFill>
                  <a:srgbClr val="27AB76"/>
                </a:solidFill>
                <a:latin typeface="楷体_GB2312" panose="02010609030101010101" pitchFamily="49" charset="-122"/>
                <a:ea typeface="楷体_GB2312" panose="02010609030101010101" pitchFamily="49" charset="-122"/>
              </a:rPr>
              <a:t>操作</a:t>
            </a:r>
            <a:r>
              <a:rPr lang="zh-CN" altLang="zh-CN" sz="2200" b="1">
                <a:latin typeface="楷体_GB2312" panose="02010609030101010101" pitchFamily="49" charset="-122"/>
                <a:ea typeface="楷体_GB2312" panose="02010609030101010101" pitchFamily="49" charset="-122"/>
              </a:rPr>
              <a:t>。</a:t>
            </a:r>
          </a:p>
          <a:p>
            <a:pPr>
              <a:lnSpc>
                <a:spcPct val="180000"/>
              </a:lnSpc>
              <a:buFont typeface="Arial" panose="020B0604020202020204" pitchFamily="34" charset="0"/>
              <a:buNone/>
            </a:pPr>
            <a:r>
              <a:rPr lang="zh-CN" altLang="zh-CN" sz="2200" b="1">
                <a:latin typeface="楷体_GB2312" panose="02010609030101010101" pitchFamily="49" charset="-122"/>
                <a:ea typeface="楷体_GB2312" panose="02010609030101010101" pitchFamily="49" charset="-122"/>
              </a:rPr>
              <a:t>    假设对象是</a:t>
            </a:r>
            <a:r>
              <a:rPr lang="en-US" altLang="zh-CN" sz="2200" b="1">
                <a:latin typeface="楷体_GB2312" panose="02010609030101010101" pitchFamily="49" charset="-122"/>
                <a:ea typeface="楷体_GB2312" panose="02010609030101010101" pitchFamily="49" charset="-122"/>
              </a:rPr>
              <a:t>W</a:t>
            </a:r>
            <a:r>
              <a:rPr lang="zh-CN" altLang="zh-CN" sz="2200" b="1">
                <a:latin typeface="楷体_GB2312" panose="02010609030101010101" pitchFamily="49" charset="-122"/>
                <a:ea typeface="楷体_GB2312" panose="02010609030101010101" pitchFamily="49" charset="-122"/>
              </a:rPr>
              <a:t>，则</a:t>
            </a:r>
            <a:r>
              <a:rPr lang="zh-CN" altLang="zh-CN" sz="2200" b="1">
                <a:solidFill>
                  <a:srgbClr val="27AB76"/>
                </a:solidFill>
                <a:latin typeface="楷体_GB2312" panose="02010609030101010101" pitchFamily="49" charset="-122"/>
                <a:ea typeface="楷体_GB2312" panose="02010609030101010101" pitchFamily="49" charset="-122"/>
              </a:rPr>
              <a:t>W.a</a:t>
            </a:r>
            <a:r>
              <a:rPr lang="zh-CN" altLang="zh-CN" sz="2200" b="1">
                <a:latin typeface="楷体_GB2312" panose="02010609030101010101" pitchFamily="49" charset="-122"/>
                <a:ea typeface="楷体_GB2312" panose="02010609030101010101" pitchFamily="49" charset="-122"/>
              </a:rPr>
              <a:t>表示对象</a:t>
            </a:r>
            <a:r>
              <a:rPr lang="en-US" altLang="zh-CN" sz="2200" b="1">
                <a:latin typeface="楷体_GB2312" panose="02010609030101010101" pitchFamily="49" charset="-122"/>
                <a:ea typeface="楷体_GB2312" panose="02010609030101010101" pitchFamily="49" charset="-122"/>
              </a:rPr>
              <a:t>W</a:t>
            </a:r>
            <a:r>
              <a:rPr lang="zh-CN" altLang="zh-CN" sz="2200" b="1">
                <a:latin typeface="楷体_GB2312" panose="02010609030101010101" pitchFamily="49" charset="-122"/>
                <a:ea typeface="楷体_GB2312" panose="02010609030101010101" pitchFamily="49" charset="-122"/>
              </a:rPr>
              <a:t>的</a:t>
            </a:r>
            <a:r>
              <a:rPr lang="zh-CN" altLang="zh-CN" sz="2200" b="1">
                <a:solidFill>
                  <a:srgbClr val="27AB76"/>
                </a:solidFill>
                <a:latin typeface="楷体_GB2312" panose="02010609030101010101" pitchFamily="49" charset="-122"/>
                <a:ea typeface="楷体_GB2312" panose="02010609030101010101" pitchFamily="49" charset="-122"/>
              </a:rPr>
              <a:t>属性</a:t>
            </a:r>
            <a:r>
              <a:rPr lang="zh-CN" altLang="zh-CN" sz="2200" b="1">
                <a:latin typeface="楷体_GB2312" panose="02010609030101010101" pitchFamily="49" charset="-122"/>
                <a:ea typeface="楷体_GB2312" panose="02010609030101010101" pitchFamily="49" charset="-122"/>
              </a:rPr>
              <a:t>a，</a:t>
            </a:r>
            <a:r>
              <a:rPr lang="en-US" altLang="zh-CN" sz="2200" b="1">
                <a:solidFill>
                  <a:srgbClr val="FF0000"/>
                </a:solidFill>
                <a:latin typeface="楷体_GB2312" panose="02010609030101010101" pitchFamily="49" charset="-122"/>
                <a:ea typeface="楷体_GB2312" panose="02010609030101010101" pitchFamily="49" charset="-122"/>
              </a:rPr>
              <a:t>W</a:t>
            </a:r>
            <a:r>
              <a:rPr lang="zh-CN" altLang="zh-CN" sz="2200" b="1">
                <a:solidFill>
                  <a:srgbClr val="FF0000"/>
                </a:solidFill>
                <a:latin typeface="楷体_GB2312" panose="02010609030101010101" pitchFamily="49" charset="-122"/>
                <a:ea typeface="楷体_GB2312" panose="02010609030101010101" pitchFamily="49" charset="-122"/>
              </a:rPr>
              <a:t>.b()</a:t>
            </a:r>
            <a:r>
              <a:rPr lang="zh-CN" altLang="zh-CN" sz="2200" b="1">
                <a:latin typeface="楷体_GB2312" panose="02010609030101010101" pitchFamily="49" charset="-122"/>
                <a:ea typeface="楷体_GB2312" panose="02010609030101010101" pitchFamily="49" charset="-122"/>
              </a:rPr>
              <a:t>表示对象</a:t>
            </a:r>
            <a:r>
              <a:rPr lang="en-US" altLang="zh-CN" sz="2200" b="1">
                <a:latin typeface="楷体_GB2312" panose="02010609030101010101" pitchFamily="49" charset="-122"/>
                <a:ea typeface="楷体_GB2312" panose="02010609030101010101" pitchFamily="49" charset="-122"/>
              </a:rPr>
              <a:t>W</a:t>
            </a:r>
            <a:r>
              <a:rPr lang="zh-CN" altLang="zh-CN" sz="2200" b="1">
                <a:latin typeface="楷体_GB2312" panose="02010609030101010101" pitchFamily="49" charset="-122"/>
                <a:ea typeface="楷体_GB2312" panose="02010609030101010101" pitchFamily="49" charset="-122"/>
              </a:rPr>
              <a:t>的</a:t>
            </a:r>
            <a:r>
              <a:rPr lang="en-US" altLang="zh-CN" sz="2200" b="1">
                <a:solidFill>
                  <a:srgbClr val="FF0000"/>
                </a:solidFill>
                <a:latin typeface="楷体_GB2312" panose="02010609030101010101" pitchFamily="49" charset="-122"/>
                <a:ea typeface="楷体_GB2312" panose="02010609030101010101" pitchFamily="49" charset="-122"/>
              </a:rPr>
              <a:t>操作</a:t>
            </a:r>
            <a:r>
              <a:rPr lang="zh-CN" altLang="zh-CN" sz="2200" b="1">
                <a:latin typeface="楷体_GB2312" panose="02010609030101010101" pitchFamily="49" charset="-122"/>
                <a:ea typeface="楷体_GB2312" panose="02010609030101010101" pitchFamily="49" charset="-122"/>
              </a:rPr>
              <a:t>b()，其中</a:t>
            </a:r>
            <a:r>
              <a:rPr lang="zh-CN" altLang="zh-CN" sz="2200" b="1">
                <a:solidFill>
                  <a:srgbClr val="27AB76"/>
                </a:solidFill>
                <a:latin typeface="楷体_GB2312" panose="02010609030101010101" pitchFamily="49" charset="-122"/>
                <a:ea typeface="楷体_GB2312" panose="02010609030101010101" pitchFamily="49" charset="-122"/>
              </a:rPr>
              <a:t>a是一个变量值</a:t>
            </a:r>
            <a:r>
              <a:rPr lang="zh-CN" altLang="zh-CN" sz="2200" b="1">
                <a:latin typeface="楷体_GB2312" panose="02010609030101010101" pitchFamily="49" charset="-122"/>
                <a:ea typeface="楷体_GB2312" panose="02010609030101010101" pitchFamily="49" charset="-122"/>
              </a:rPr>
              <a:t>，</a:t>
            </a:r>
            <a:r>
              <a:rPr lang="en-US" altLang="zh-CN" sz="2200" b="1">
                <a:solidFill>
                  <a:srgbClr val="FF0000"/>
                </a:solidFill>
                <a:latin typeface="楷体_GB2312" panose="02010609030101010101" pitchFamily="49" charset="-122"/>
                <a:ea typeface="楷体_GB2312" panose="02010609030101010101" pitchFamily="49" charset="-122"/>
              </a:rPr>
              <a:t>b()是一个函数</a:t>
            </a:r>
            <a:r>
              <a:rPr lang="en-US" altLang="zh-CN" sz="2200" b="1">
                <a:latin typeface="楷体_GB2312" panose="02010609030101010101" pitchFamily="49" charset="-122"/>
                <a:ea typeface="楷体_GB2312" panose="02010609030101010101" pitchFamily="49" charset="-122"/>
              </a:rPr>
              <a:t>.</a:t>
            </a:r>
          </a:p>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例如，一辆汽车 </a:t>
            </a: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一个对象，标记为</a:t>
            </a:r>
            <a:r>
              <a:rPr lang="en-US" altLang="zh-CN" sz="2200" b="1">
                <a:latin typeface="楷体_GB2312" panose="02010609030101010101" pitchFamily="49" charset="-122"/>
                <a:ea typeface="楷体_GB2312" panose="02010609030101010101" pitchFamily="49" charset="-122"/>
              </a:rPr>
              <a:t>C</a:t>
            </a:r>
          </a:p>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汽车的颜色 </a:t>
            </a: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汽车的属性，标记为</a:t>
            </a:r>
            <a:r>
              <a:rPr lang="en-US" altLang="zh-CN" sz="2200" b="1">
                <a:latin typeface="楷体_GB2312" panose="02010609030101010101" pitchFamily="49" charset="-122"/>
                <a:ea typeface="楷体_GB2312" panose="02010609030101010101" pitchFamily="49" charset="-122"/>
              </a:rPr>
              <a:t>C.color</a:t>
            </a:r>
          </a:p>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前进 </a:t>
            </a: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汽车的一个动作，相当于一个功能，为对象</a:t>
            </a:r>
            <a:r>
              <a:rPr lang="en-US" altLang="zh-CN" sz="2200" b="1">
                <a:latin typeface="楷体_GB2312" panose="02010609030101010101" pitchFamily="49" charset="-122"/>
                <a:ea typeface="楷体_GB2312" panose="02010609030101010101" pitchFamily="49" charset="-122"/>
              </a:rPr>
              <a:t>C</a:t>
            </a:r>
            <a:r>
              <a:rPr lang="zh-CN" altLang="en-US" sz="2200" b="1">
                <a:latin typeface="楷体_GB2312" panose="02010609030101010101" pitchFamily="49" charset="-122"/>
                <a:ea typeface="楷体_GB2312" panose="02010609030101010101" pitchFamily="49" charset="-122"/>
              </a:rPr>
              <a:t>的方法，表示</a:t>
            </a:r>
            <a:r>
              <a:rPr lang="en-US" altLang="zh-CN" sz="2200" b="1">
                <a:latin typeface="楷体_GB2312" panose="02010609030101010101" pitchFamily="49" charset="-122"/>
                <a:ea typeface="楷体_GB2312" panose="02010609030101010101" pitchFamily="49" charset="-122"/>
              </a:rPr>
              <a:t>C.forward</a:t>
            </a:r>
          </a:p>
        </p:txBody>
      </p:sp>
      <p:sp>
        <p:nvSpPr>
          <p:cNvPr id="2" name="文本框 1">
            <a:extLst>
              <a:ext uri="{FF2B5EF4-FFF2-40B4-BE49-F238E27FC236}">
                <a16:creationId xmlns:a16="http://schemas.microsoft.com/office/drawing/2014/main" id="{40BCC86F-4FDA-4935-895D-0EC8789D64A3}"/>
              </a:ext>
            </a:extLst>
          </p:cNvPr>
          <p:cNvSpPr txBox="1"/>
          <p:nvPr/>
        </p:nvSpPr>
        <p:spPr>
          <a:xfrm>
            <a:off x="6471139" y="670997"/>
            <a:ext cx="2379906" cy="369332"/>
          </a:xfrm>
          <a:prstGeom prst="rect">
            <a:avLst/>
          </a:prstGeom>
          <a:noFill/>
        </p:spPr>
        <p:txBody>
          <a:bodyPr wrap="square" rtlCol="0">
            <a:spAutoFit/>
          </a:bodyPr>
          <a:lstStyle/>
          <a:p>
            <a:r>
              <a:rPr lang="en-US" altLang="zh-CN" dirty="0"/>
              <a:t>Python</a:t>
            </a:r>
            <a:r>
              <a:rPr lang="zh-CN" altLang="en-US" dirty="0"/>
              <a:t>：一切皆对象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6" dur="500"/>
                                        <p:tgtEl>
                                          <p:spTgt spid="4">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9" dur="500"/>
                                        <p:tgtEl>
                                          <p:spTgt spid="4">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65">
            <a:extLst>
              <a:ext uri="{FF2B5EF4-FFF2-40B4-BE49-F238E27FC236}">
                <a16:creationId xmlns:a16="http://schemas.microsoft.com/office/drawing/2014/main" id="{4DA45C44-A07C-4CA8-A7A8-51013390B28E}"/>
              </a:ext>
            </a:extLst>
          </p:cNvPr>
          <p:cNvSpPr>
            <a:spLocks noChangeArrowheads="1"/>
          </p:cNvSpPr>
          <p:nvPr/>
        </p:nvSpPr>
        <p:spPr bwMode="auto">
          <a:xfrm>
            <a:off x="104775" y="2452688"/>
            <a:ext cx="8951913" cy="4246562"/>
          </a:xfrm>
          <a:prstGeom prst="rect">
            <a:avLst/>
          </a:prstGeom>
          <a:solidFill>
            <a:schemeClr val="bg1"/>
          </a:solidFill>
          <a:ln w="41275">
            <a:solidFill>
              <a:srgbClr val="DA3688"/>
            </a:solidFill>
            <a:prstDash val="sysDot"/>
            <a:round/>
            <a:headEnd/>
            <a:tailEnd/>
          </a:ln>
        </p:spPr>
        <p:txBody>
          <a:bodyPr>
            <a:spAutoFit/>
          </a:bodyPr>
          <a:lstStyle/>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def jiemi():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d1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datetime.datetime.now()</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#获取当前系统时间d1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p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varin</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get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#获取输入文本框的数字密码</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for</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 in</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range</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(0,p+1):         #从0循环到正确密码数值</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if i == p:                   #如果密码相同</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d2 = datetime.datetime.now()     #获取当前系统时间d2</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 = d2-d1                #取得时间差</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#在输出文本框中显示解密用时</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varout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set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(str(d.seconds)+"秒"+str(d.microseconds/1000)+"毫秒")</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varout1.set(varin.get())</a:t>
            </a:r>
          </a:p>
        </p:txBody>
      </p:sp>
      <p:pic>
        <p:nvPicPr>
          <p:cNvPr id="49154" name="图片 4">
            <a:extLst>
              <a:ext uri="{FF2B5EF4-FFF2-40B4-BE49-F238E27FC236}">
                <a16:creationId xmlns:a16="http://schemas.microsoft.com/office/drawing/2014/main" id="{8737B10A-0CAA-4A03-973C-C9265CFD85D9}"/>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04775" y="582613"/>
            <a:ext cx="39116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矩形 6">
            <a:extLst>
              <a:ext uri="{FF2B5EF4-FFF2-40B4-BE49-F238E27FC236}">
                <a16:creationId xmlns:a16="http://schemas.microsoft.com/office/drawing/2014/main" id="{A45665F4-AFDF-4955-A020-44CCEB81BFE3}"/>
              </a:ext>
            </a:extLst>
          </p:cNvPr>
          <p:cNvSpPr>
            <a:spLocks noChangeArrowheads="1"/>
          </p:cNvSpPr>
          <p:nvPr/>
        </p:nvSpPr>
        <p:spPr bwMode="auto">
          <a:xfrm>
            <a:off x="1539875" y="3255963"/>
            <a:ext cx="7112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56" name="矩形 7">
            <a:extLst>
              <a:ext uri="{FF2B5EF4-FFF2-40B4-BE49-F238E27FC236}">
                <a16:creationId xmlns:a16="http://schemas.microsoft.com/office/drawing/2014/main" id="{C80DB5FD-2CA7-4929-828E-EC18A42F62FC}"/>
              </a:ext>
            </a:extLst>
          </p:cNvPr>
          <p:cNvSpPr>
            <a:spLocks noChangeArrowheads="1"/>
          </p:cNvSpPr>
          <p:nvPr/>
        </p:nvSpPr>
        <p:spPr bwMode="auto">
          <a:xfrm>
            <a:off x="1560513" y="5813425"/>
            <a:ext cx="8001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57" name="线形标注 2(带强调线) 8">
            <a:extLst>
              <a:ext uri="{FF2B5EF4-FFF2-40B4-BE49-F238E27FC236}">
                <a16:creationId xmlns:a16="http://schemas.microsoft.com/office/drawing/2014/main" id="{D822F426-E255-4243-9B08-7E8ABE58256B}"/>
              </a:ext>
            </a:extLst>
          </p:cNvPr>
          <p:cNvSpPr>
            <a:spLocks/>
          </p:cNvSpPr>
          <p:nvPr/>
        </p:nvSpPr>
        <p:spPr bwMode="auto">
          <a:xfrm>
            <a:off x="4016375" y="728663"/>
            <a:ext cx="3838575" cy="377825"/>
          </a:xfrm>
          <a:prstGeom prst="accentCallout2">
            <a:avLst>
              <a:gd name="adj1" fmla="val 18750"/>
              <a:gd name="adj2" fmla="val -8333"/>
              <a:gd name="adj3" fmla="val 42255"/>
              <a:gd name="adj4" fmla="val -16306"/>
              <a:gd name="adj5" fmla="val 103366"/>
              <a:gd name="adj6" fmla="val -37500"/>
            </a:avLst>
          </a:prstGeom>
          <a:solidFill>
            <a:schemeClr val="accent1"/>
          </a:solidFill>
          <a:ln w="95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接收密码</a:t>
            </a:r>
          </a:p>
        </p:txBody>
      </p:sp>
      <p:sp>
        <p:nvSpPr>
          <p:cNvPr id="49158" name="线形标注 2(带强调线) 9">
            <a:extLst>
              <a:ext uri="{FF2B5EF4-FFF2-40B4-BE49-F238E27FC236}">
                <a16:creationId xmlns:a16="http://schemas.microsoft.com/office/drawing/2014/main" id="{059843C8-DD50-4870-A26D-16E1299439AD}"/>
              </a:ext>
            </a:extLst>
          </p:cNvPr>
          <p:cNvSpPr>
            <a:spLocks/>
          </p:cNvSpPr>
          <p:nvPr/>
        </p:nvSpPr>
        <p:spPr bwMode="auto">
          <a:xfrm>
            <a:off x="4016375" y="1209675"/>
            <a:ext cx="3838575" cy="377825"/>
          </a:xfrm>
          <a:prstGeom prst="accentCallout2">
            <a:avLst>
              <a:gd name="adj1" fmla="val 24745"/>
              <a:gd name="adj2" fmla="val -6847"/>
              <a:gd name="adj3" fmla="val 42255"/>
              <a:gd name="adj4" fmla="val -17532"/>
              <a:gd name="adj5" fmla="val 50671"/>
              <a:gd name="adj6" fmla="val -36519"/>
            </a:avLst>
          </a:prstGeom>
          <a:solidFill>
            <a:schemeClr val="accent1"/>
          </a:solidFill>
          <a:ln w="9525">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显示解密所需时间</a:t>
            </a:r>
          </a:p>
        </p:txBody>
      </p:sp>
      <p:sp>
        <p:nvSpPr>
          <p:cNvPr id="49159" name="线形标注 2(带强调线) 10">
            <a:extLst>
              <a:ext uri="{FF2B5EF4-FFF2-40B4-BE49-F238E27FC236}">
                <a16:creationId xmlns:a16="http://schemas.microsoft.com/office/drawing/2014/main" id="{CCAB861E-6E3C-4DB5-B00C-37E16C0FC497}"/>
              </a:ext>
            </a:extLst>
          </p:cNvPr>
          <p:cNvSpPr>
            <a:spLocks/>
          </p:cNvSpPr>
          <p:nvPr/>
        </p:nvSpPr>
        <p:spPr bwMode="auto">
          <a:xfrm>
            <a:off x="4016375" y="1716088"/>
            <a:ext cx="3838575" cy="376237"/>
          </a:xfrm>
          <a:prstGeom prst="accentCallout2">
            <a:avLst>
              <a:gd name="adj1" fmla="val 33838"/>
              <a:gd name="adj2" fmla="val -6847"/>
              <a:gd name="adj3" fmla="val 18181"/>
              <a:gd name="adj4" fmla="val -16935"/>
              <a:gd name="adj5" fmla="val -22051"/>
              <a:gd name="adj6" fmla="val -36815"/>
            </a:avLst>
          </a:prstGeom>
          <a:solidFill>
            <a:schemeClr val="accent1"/>
          </a:solidFill>
          <a:ln w="9525">
            <a:solidFill>
              <a:srgbClr val="7030A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out1</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显示密码</a:t>
            </a:r>
          </a:p>
        </p:txBody>
      </p:sp>
      <p:sp>
        <p:nvSpPr>
          <p:cNvPr id="49160" name="线形标注 2(带强调线) 11">
            <a:extLst>
              <a:ext uri="{FF2B5EF4-FFF2-40B4-BE49-F238E27FC236}">
                <a16:creationId xmlns:a16="http://schemas.microsoft.com/office/drawing/2014/main" id="{B7D2B53B-81FD-4A35-8998-917FF8C33298}"/>
              </a:ext>
            </a:extLst>
          </p:cNvPr>
          <p:cNvSpPr>
            <a:spLocks/>
          </p:cNvSpPr>
          <p:nvPr/>
        </p:nvSpPr>
        <p:spPr bwMode="auto">
          <a:xfrm>
            <a:off x="4016375" y="3643313"/>
            <a:ext cx="4005263" cy="377825"/>
          </a:xfrm>
          <a:prstGeom prst="accentCallout2">
            <a:avLst>
              <a:gd name="adj1" fmla="val 33838"/>
              <a:gd name="adj2" fmla="val -6847"/>
              <a:gd name="adj3" fmla="val 18181"/>
              <a:gd name="adj4" fmla="val -16935"/>
              <a:gd name="adj5" fmla="val -39731"/>
              <a:gd name="adj6" fmla="val -22958"/>
            </a:avLst>
          </a:prstGeom>
          <a:solidFill>
            <a:schemeClr val="accent1"/>
          </a:solidFill>
          <a:ln w="19050">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的方法：接收文本框中的数据</a:t>
            </a:r>
          </a:p>
        </p:txBody>
      </p:sp>
      <p:sp>
        <p:nvSpPr>
          <p:cNvPr id="49161" name="矩形 12">
            <a:extLst>
              <a:ext uri="{FF2B5EF4-FFF2-40B4-BE49-F238E27FC236}">
                <a16:creationId xmlns:a16="http://schemas.microsoft.com/office/drawing/2014/main" id="{83C31DC1-7DE2-49AC-90EC-D31008ABE514}"/>
              </a:ext>
            </a:extLst>
          </p:cNvPr>
          <p:cNvSpPr>
            <a:spLocks noChangeArrowheads="1"/>
          </p:cNvSpPr>
          <p:nvPr/>
        </p:nvSpPr>
        <p:spPr bwMode="auto">
          <a:xfrm>
            <a:off x="1560513" y="6267450"/>
            <a:ext cx="865187" cy="455613"/>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2" name="矩形 13">
            <a:extLst>
              <a:ext uri="{FF2B5EF4-FFF2-40B4-BE49-F238E27FC236}">
                <a16:creationId xmlns:a16="http://schemas.microsoft.com/office/drawing/2014/main" id="{F3C08803-910C-49FA-91FC-D5839912EE0E}"/>
              </a:ext>
            </a:extLst>
          </p:cNvPr>
          <p:cNvSpPr>
            <a:spLocks noChangeArrowheads="1"/>
          </p:cNvSpPr>
          <p:nvPr/>
        </p:nvSpPr>
        <p:spPr bwMode="auto">
          <a:xfrm>
            <a:off x="2251075" y="3255963"/>
            <a:ext cx="411163" cy="454025"/>
          </a:xfrm>
          <a:prstGeom prst="rect">
            <a:avLst/>
          </a:pr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3" name="矩形 14">
            <a:extLst>
              <a:ext uri="{FF2B5EF4-FFF2-40B4-BE49-F238E27FC236}">
                <a16:creationId xmlns:a16="http://schemas.microsoft.com/office/drawing/2014/main" id="{03958B31-256F-4645-95C8-0EDDB8780A13}"/>
              </a:ext>
            </a:extLst>
          </p:cNvPr>
          <p:cNvSpPr>
            <a:spLocks noChangeArrowheads="1"/>
          </p:cNvSpPr>
          <p:nvPr/>
        </p:nvSpPr>
        <p:spPr bwMode="auto">
          <a:xfrm>
            <a:off x="2359025" y="5813425"/>
            <a:ext cx="422275" cy="454025"/>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4" name="矩形 23">
            <a:extLst>
              <a:ext uri="{FF2B5EF4-FFF2-40B4-BE49-F238E27FC236}">
                <a16:creationId xmlns:a16="http://schemas.microsoft.com/office/drawing/2014/main" id="{8B0A3C6E-5618-48DE-9C87-222185459138}"/>
              </a:ext>
            </a:extLst>
          </p:cNvPr>
          <p:cNvSpPr>
            <a:spLocks noChangeArrowheads="1"/>
          </p:cNvSpPr>
          <p:nvPr/>
        </p:nvSpPr>
        <p:spPr bwMode="auto">
          <a:xfrm>
            <a:off x="2505075" y="6265863"/>
            <a:ext cx="355600" cy="455612"/>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5" name="线形标注 2(带强调线) 24">
            <a:extLst>
              <a:ext uri="{FF2B5EF4-FFF2-40B4-BE49-F238E27FC236}">
                <a16:creationId xmlns:a16="http://schemas.microsoft.com/office/drawing/2014/main" id="{3636B2FD-165E-47DC-BB8E-75C6D24B3750}"/>
              </a:ext>
            </a:extLst>
          </p:cNvPr>
          <p:cNvSpPr>
            <a:spLocks/>
          </p:cNvSpPr>
          <p:nvPr/>
        </p:nvSpPr>
        <p:spPr bwMode="auto">
          <a:xfrm>
            <a:off x="4841875" y="5435600"/>
            <a:ext cx="4214813" cy="377825"/>
          </a:xfrm>
          <a:prstGeom prst="accentCallout2">
            <a:avLst>
              <a:gd name="adj1" fmla="val 33838"/>
              <a:gd name="adj2" fmla="val -6847"/>
              <a:gd name="adj3" fmla="val 118352"/>
              <a:gd name="adj4" fmla="val -27111"/>
              <a:gd name="adj5" fmla="val 136699"/>
              <a:gd name="adj6" fmla="val -48847"/>
            </a:avLst>
          </a:prstGeom>
          <a:solidFill>
            <a:schemeClr val="accent1"/>
          </a:solidFill>
          <a:ln w="222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的方法：文本框中显示输出数据</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70,&quot;width&quot;:475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70,&quot;width&quot;:4755}"/>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0,&quot;width&quot;:5685}"/>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4.8456692913387,&quot;width&quot;:3944.4062992125982}"/>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楷体_GB2312"/>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楷体_GB2312"/>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楷体_GB2312"/>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楷体_GB2312"/>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2371</Words>
  <Application>Microsoft Office PowerPoint</Application>
  <PresentationFormat>全屏显示(4:3)</PresentationFormat>
  <Paragraphs>195</Paragraphs>
  <Slides>27</Slides>
  <Notes>2</Notes>
  <HiddenSlides>0</HiddenSlides>
  <MMClips>1</MMClips>
  <ScaleCrop>false</ScaleCrop>
  <HeadingPairs>
    <vt:vector size="6" baseType="variant">
      <vt:variant>
        <vt:lpstr>已用的字体</vt:lpstr>
      </vt:variant>
      <vt:variant>
        <vt:i4>6</vt:i4>
      </vt:variant>
      <vt:variant>
        <vt:lpstr>主题</vt:lpstr>
      </vt:variant>
      <vt:variant>
        <vt:i4>9</vt:i4>
      </vt:variant>
      <vt:variant>
        <vt:lpstr>幻灯片标题</vt:lpstr>
      </vt:variant>
      <vt:variant>
        <vt:i4>27</vt:i4>
      </vt:variant>
    </vt:vector>
  </HeadingPairs>
  <TitlesOfParts>
    <vt:vector size="42" baseType="lpstr">
      <vt:lpstr>楷体_GB2312</vt:lpstr>
      <vt:lpstr>Arial</vt:lpstr>
      <vt:lpstr>Broadway</vt:lpstr>
      <vt:lpstr>Calibri</vt:lpstr>
      <vt:lpstr>Calibri Light</vt:lpstr>
      <vt:lpstr>Wingdings</vt:lpstr>
      <vt:lpstr>Office 主题</vt:lpstr>
      <vt:lpstr>7_Office 主题</vt:lpstr>
      <vt:lpstr>6_Office 主题</vt:lpstr>
      <vt:lpstr>3_Office 主题</vt:lpstr>
      <vt:lpstr>4_Office 主题</vt:lpstr>
      <vt:lpstr>5_Office 主题</vt:lpstr>
      <vt:lpstr>1_Office 主题</vt:lpstr>
      <vt:lpstr>2_Office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密码设置技巧</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hongming xu</cp:lastModifiedBy>
  <cp:revision>150</cp:revision>
  <dcterms:created xsi:type="dcterms:W3CDTF">2020-10-16T06:39:00Z</dcterms:created>
  <dcterms:modified xsi:type="dcterms:W3CDTF">2021-02-26T04:29:30Z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